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73" r:id="rId2"/>
    <p:sldId id="271" r:id="rId3"/>
    <p:sldId id="274" r:id="rId4"/>
    <p:sldId id="275" r:id="rId5"/>
    <p:sldId id="276" r:id="rId6"/>
    <p:sldId id="277" r:id="rId7"/>
    <p:sldId id="279" r:id="rId8"/>
    <p:sldId id="280" r:id="rId9"/>
    <p:sldId id="278" r:id="rId10"/>
    <p:sldId id="285" r:id="rId11"/>
    <p:sldId id="284" r:id="rId12"/>
    <p:sldId id="283" r:id="rId13"/>
    <p:sldId id="281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F800"/>
    <a:srgbClr val="82F87C"/>
    <a:srgbClr val="EDE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2"/>
  </p:normalViewPr>
  <p:slideViewPr>
    <p:cSldViewPr snapToGrid="0" snapToObjects="1">
      <p:cViewPr varScale="1">
        <p:scale>
          <a:sx n="90" d="100"/>
          <a:sy n="90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178B-69CB-E343-9424-31387C2FFCCC}" type="datetimeFigureOut">
              <a:rPr lang="en-US" smtClean="0"/>
              <a:t>2/22/18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5344C-B8FD-784A-BA77-38B21B57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5344C-B8FD-784A-BA77-38B21B5740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15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5344C-B8FD-784A-BA77-38B21B5740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91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BC4B-0B62-DE48-8E96-E5030B637282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636B-B953-BE40-B85B-FB919DCD3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3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BC4B-0B62-DE48-8E96-E5030B637282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636B-B953-BE40-B85B-FB919DCD3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7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BC4B-0B62-DE48-8E96-E5030B637282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636B-B953-BE40-B85B-FB919DCD3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BC4B-0B62-DE48-8E96-E5030B637282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636B-B953-BE40-B85B-FB919DCD39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839966" y="6505538"/>
            <a:ext cx="4326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github.com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greenfox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-academy/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bbosze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86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BC4B-0B62-DE48-8E96-E5030B637282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636B-B953-BE40-B85B-FB919DCD3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2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BC4B-0B62-DE48-8E96-E5030B637282}" type="datetimeFigureOut">
              <a:rPr lang="en-US" smtClean="0"/>
              <a:t>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636B-B953-BE40-B85B-FB919DCD3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2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BC4B-0B62-DE48-8E96-E5030B637282}" type="datetimeFigureOut">
              <a:rPr lang="en-US" smtClean="0"/>
              <a:t>2/22/18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636B-B953-BE40-B85B-FB919DCD3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5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BC4B-0B62-DE48-8E96-E5030B637282}" type="datetimeFigureOut">
              <a:rPr lang="en-US" smtClean="0"/>
              <a:t>2/22/18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636B-B953-BE40-B85B-FB919DCD3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6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BC4B-0B62-DE48-8E96-E5030B637282}" type="datetimeFigureOut">
              <a:rPr lang="en-US" smtClean="0"/>
              <a:t>2/22/18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636B-B953-BE40-B85B-FB919DCD3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3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BC4B-0B62-DE48-8E96-E5030B637282}" type="datetimeFigureOut">
              <a:rPr lang="en-US" smtClean="0"/>
              <a:t>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636B-B953-BE40-B85B-FB919DCD3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7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BC4B-0B62-DE48-8E96-E5030B637282}" type="datetimeFigureOut">
              <a:rPr lang="en-US" smtClean="0"/>
              <a:t>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636B-B953-BE40-B85B-FB919DCD3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0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FBC4B-0B62-DE48-8E96-E5030B637282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1636B-B953-BE40-B85B-FB919DCD3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8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57645" y="2592729"/>
            <a:ext cx="27316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WEEK 2 DEMO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57645" y="1274814"/>
            <a:ext cx="27316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BŐSZE BALÁZS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92977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99" y="0"/>
            <a:ext cx="59251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THE CODE </a:t>
            </a:r>
            <a:r>
              <a:rPr lang="mr-IN" sz="2500" b="1" dirty="0" smtClean="0"/>
              <a:t>–</a:t>
            </a:r>
            <a:r>
              <a:rPr lang="en-US" sz="2500" b="1" dirty="0" smtClean="0"/>
              <a:t> UNSUCCESSFUL TRANSFER</a:t>
            </a:r>
            <a:endParaRPr lang="en-US" sz="25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18" y="1784349"/>
            <a:ext cx="6788298" cy="16589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491" y="2857500"/>
            <a:ext cx="5734050" cy="322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699" y="0"/>
            <a:ext cx="59251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THE CODE </a:t>
            </a:r>
            <a:r>
              <a:rPr lang="mr-IN" sz="2500" b="1" dirty="0" smtClean="0"/>
              <a:t>–</a:t>
            </a:r>
            <a:r>
              <a:rPr lang="en-US" sz="2500" b="1" dirty="0" smtClean="0"/>
              <a:t> SUCCESSFUL TRANSFER</a:t>
            </a:r>
            <a:endParaRPr lang="en-US" sz="25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2" y="676304"/>
            <a:ext cx="10890333" cy="551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7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699" y="0"/>
            <a:ext cx="59251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THE CODE </a:t>
            </a:r>
            <a:r>
              <a:rPr lang="mr-IN" sz="2500" b="1" dirty="0" smtClean="0"/>
              <a:t>–</a:t>
            </a:r>
            <a:r>
              <a:rPr lang="en-US" sz="2500" b="1" dirty="0" smtClean="0"/>
              <a:t> UNSUCCESSFUL TRANSFER</a:t>
            </a:r>
            <a:endParaRPr lang="en-US" sz="2500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459079" y="1623752"/>
            <a:ext cx="620050" cy="725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7" y="574942"/>
            <a:ext cx="10368691" cy="559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5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33675" y="2267248"/>
            <a:ext cx="6096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b="1" dirty="0" smtClean="0">
                <a:solidFill>
                  <a:srgbClr val="222222"/>
                </a:solidFill>
                <a:latin typeface="Calibri" charset="0"/>
                <a:ea typeface="Calibri" charset="0"/>
                <a:cs typeface="Calibri" charset="0"/>
              </a:rPr>
              <a:t>BALANCE CHECKER</a:t>
            </a:r>
          </a:p>
          <a:p>
            <a:endParaRPr lang="en-US" sz="3000" b="1" dirty="0" smtClean="0">
              <a:solidFill>
                <a:srgbClr val="222222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hu-HU" sz="3000" b="1" dirty="0" smtClean="0">
                <a:solidFill>
                  <a:srgbClr val="222222"/>
                </a:solidFill>
                <a:latin typeface="Calibri" charset="0"/>
                <a:ea typeface="Calibri" charset="0"/>
                <a:cs typeface="Calibri" charset="0"/>
              </a:rPr>
              <a:t>SHORTER CODE</a:t>
            </a:r>
          </a:p>
          <a:p>
            <a:endParaRPr lang="en-US" sz="3000" b="1" dirty="0" smtClean="0">
              <a:solidFill>
                <a:srgbClr val="222222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3000" b="1" dirty="0" smtClean="0">
                <a:solidFill>
                  <a:srgbClr val="222222"/>
                </a:solidFill>
                <a:latin typeface="Calibri" charset="0"/>
                <a:ea typeface="Calibri" charset="0"/>
                <a:cs typeface="Calibri" charset="0"/>
              </a:rPr>
              <a:t>IDENTIFICATION WITH BOOLEANS</a:t>
            </a:r>
            <a:endParaRPr lang="en-US" sz="3000" b="1" i="0" dirty="0">
              <a:solidFill>
                <a:srgbClr val="222222"/>
              </a:solidFill>
              <a:effectLst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99" y="0"/>
            <a:ext cx="59251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POSSIBLE IMPROVEMENTS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63920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91437" y="3267373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sz="3000" b="1" smtClean="0">
                <a:solidFill>
                  <a:srgbClr val="222222"/>
                </a:solidFill>
                <a:latin typeface="Calibri" charset="0"/>
                <a:ea typeface="Calibri" charset="0"/>
                <a:cs typeface="Calibri" charset="0"/>
              </a:rPr>
              <a:t>THANK YOU!</a:t>
            </a:r>
            <a:endParaRPr lang="en-US" sz="3000" b="1" i="0" dirty="0">
              <a:solidFill>
                <a:srgbClr val="222222"/>
              </a:solidFill>
              <a:effectLst/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663" y="892119"/>
            <a:ext cx="4768850" cy="475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014" y="931763"/>
            <a:ext cx="6075584" cy="51372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700" y="0"/>
            <a:ext cx="45593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HOW WAS THIS WEEK?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1759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70613" y="1192190"/>
            <a:ext cx="8491960" cy="38109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700" y="0"/>
            <a:ext cx="45593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HOW WAS THIS WEEK?</a:t>
            </a:r>
            <a:endParaRPr lang="en-US" sz="2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08705" y="5210534"/>
            <a:ext cx="41348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smtClean="0"/>
              <a:t>BASIC CONTEXT UNDERSTOOD</a:t>
            </a:r>
            <a:endParaRPr lang="en-US" sz="25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692097" y="5210534"/>
            <a:ext cx="4559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ADVANCED WORKSHOP EXERCISES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76378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700" y="0"/>
            <a:ext cx="45593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THE PROJECT</a:t>
            </a:r>
            <a:endParaRPr lang="en-US" sz="25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2334" y="1664438"/>
            <a:ext cx="5717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Names, Account numbers, Balances</a:t>
            </a:r>
            <a:endParaRPr lang="en-US" sz="3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3" y="4039565"/>
            <a:ext cx="12000706" cy="21856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821" y="927099"/>
            <a:ext cx="3805177" cy="285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1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2333" y="1664438"/>
            <a:ext cx="90410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Money transfer function with 4 parameter:</a:t>
            </a:r>
          </a:p>
          <a:p>
            <a:r>
              <a:rPr lang="en-US" sz="3000" b="1" dirty="0" smtClean="0"/>
              <a:t>-the accounts</a:t>
            </a:r>
          </a:p>
          <a:p>
            <a:r>
              <a:rPr lang="en-US" sz="3000" b="1" dirty="0" smtClean="0"/>
              <a:t>-money from (Name)</a:t>
            </a:r>
          </a:p>
          <a:p>
            <a:r>
              <a:rPr lang="en-US" sz="3000" b="1" dirty="0" smtClean="0"/>
              <a:t>-money to (Name)</a:t>
            </a:r>
          </a:p>
          <a:p>
            <a:r>
              <a:rPr lang="en-US" sz="3000" b="1" dirty="0" smtClean="0"/>
              <a:t>-amount of money</a:t>
            </a:r>
          </a:p>
          <a:p>
            <a:endParaRPr lang="en-US" sz="3000" b="1" dirty="0"/>
          </a:p>
          <a:p>
            <a:endParaRPr lang="en-US" sz="3000" b="1" dirty="0" smtClean="0"/>
          </a:p>
          <a:p>
            <a:endParaRPr lang="en-US" sz="3000" b="1" dirty="0" smtClean="0"/>
          </a:p>
          <a:p>
            <a:endParaRPr lang="en-US" sz="3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700" y="0"/>
            <a:ext cx="45593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THE PROJECT</a:t>
            </a:r>
            <a:endParaRPr lang="en-US" sz="25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92332" y="4548462"/>
            <a:ext cx="9041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Gives an error message if </a:t>
            </a:r>
            <a:r>
              <a:rPr lang="en-US" sz="3000" b="1" dirty="0"/>
              <a:t>any of the </a:t>
            </a:r>
            <a:r>
              <a:rPr lang="en-US" sz="3000" b="1" dirty="0" smtClean="0"/>
              <a:t>accounts don't exist.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4603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700" y="0"/>
            <a:ext cx="45593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THE CODE</a:t>
            </a:r>
            <a:endParaRPr lang="en-US" sz="25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12" y="477054"/>
            <a:ext cx="9343041" cy="602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26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700" y="0"/>
            <a:ext cx="45593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THE CODE</a:t>
            </a:r>
            <a:endParaRPr lang="en-US" sz="25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709" y="477054"/>
            <a:ext cx="8935656" cy="576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2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041" y="1432528"/>
            <a:ext cx="7360856" cy="2662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700" y="0"/>
            <a:ext cx="45593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THE CODE - IDENTIFICATION</a:t>
            </a:r>
            <a:endParaRPr lang="en-US" sz="25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81921" y="4573385"/>
            <a:ext cx="73005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NAME EXISTS ====&gt; push a string to an array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46298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699" y="0"/>
            <a:ext cx="59251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THE CODE </a:t>
            </a:r>
            <a:r>
              <a:rPr lang="mr-IN" sz="2500" b="1" dirty="0" smtClean="0"/>
              <a:t>–</a:t>
            </a:r>
            <a:r>
              <a:rPr lang="en-US" sz="2500" b="1" dirty="0" smtClean="0"/>
              <a:t> SUCCESSFUL TRANSFER</a:t>
            </a:r>
            <a:endParaRPr lang="en-US" sz="25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2082800"/>
            <a:ext cx="9385300" cy="2679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59079" y="1146698"/>
            <a:ext cx="59251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500" b="1" dirty="0" smtClean="0"/>
              <a:t>MONEY FROM</a:t>
            </a:r>
            <a:endParaRPr lang="en-US" sz="25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402872" y="5698602"/>
            <a:ext cx="59251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500" b="1" smtClean="0"/>
              <a:t>MONEY TO</a:t>
            </a:r>
            <a:endParaRPr lang="en-US" sz="2500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129088" y="4560426"/>
            <a:ext cx="697556" cy="113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459079" y="1623752"/>
            <a:ext cx="620050" cy="725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27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3390</TotalTime>
  <Words>124</Words>
  <Application>Microsoft Macintosh PowerPoint</Application>
  <PresentationFormat>Widescreen</PresentationFormat>
  <Paragraphs>36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33</cp:revision>
  <dcterms:created xsi:type="dcterms:W3CDTF">2018-02-16T12:03:11Z</dcterms:created>
  <dcterms:modified xsi:type="dcterms:W3CDTF">2018-02-23T15:37:47Z</dcterms:modified>
</cp:coreProperties>
</file>