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3" r:id="rId2"/>
    <p:sldId id="274" r:id="rId3"/>
    <p:sldId id="275" r:id="rId4"/>
    <p:sldId id="277" r:id="rId5"/>
    <p:sldId id="278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800"/>
    <a:srgbClr val="82F87C"/>
    <a:srgbClr val="EDE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78B-69CB-E343-9424-31387C2FFCC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5344C-B8FD-784A-BA77-38B21B57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8504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6577" y="3889094"/>
            <a:ext cx="273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FLEXBOX</a:t>
            </a:r>
            <a:endParaRPr lang="en-US" sz="4000" b="1"/>
          </a:p>
        </p:txBody>
      </p:sp>
      <p:sp>
        <p:nvSpPr>
          <p:cNvPr id="6" name="TextBox 5"/>
          <p:cNvSpPr txBox="1"/>
          <p:nvPr/>
        </p:nvSpPr>
        <p:spPr>
          <a:xfrm>
            <a:off x="3057645" y="1274814"/>
            <a:ext cx="2731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BŐSZE BALÁZS</a:t>
            </a:r>
            <a:endParaRPr 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75786" y="1113099"/>
            <a:ext cx="273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/>
              <a:t>LIGHTNING TALK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33862" y="4899620"/>
            <a:ext cx="273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greenfox</a:t>
            </a:r>
            <a:r>
              <a:rPr lang="en-US" sz="2000" b="1" dirty="0"/>
              <a:t>-academy/</a:t>
            </a:r>
            <a:r>
              <a:rPr lang="en-US" sz="2000" b="1" dirty="0" err="1"/>
              <a:t>bbosze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99" y="2939931"/>
            <a:ext cx="653648" cy="11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FLEXBOX?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37549" y="2596945"/>
            <a:ext cx="10416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-layout model in CSS</a:t>
            </a:r>
          </a:p>
          <a:p>
            <a:r>
              <a:rPr lang="en-US" sz="3000" dirty="0"/>
              <a:t>-</a:t>
            </a:r>
            <a:r>
              <a:rPr lang="en-US" sz="3000" dirty="0" smtClean="0"/>
              <a:t>offers </a:t>
            </a:r>
            <a:r>
              <a:rPr lang="en-US" sz="3000" dirty="0"/>
              <a:t>space distribution between items </a:t>
            </a:r>
            <a:endParaRPr lang="en-US" sz="3000" dirty="0" smtClean="0"/>
          </a:p>
          <a:p>
            <a:r>
              <a:rPr lang="en-US" sz="3000" dirty="0"/>
              <a:t>-</a:t>
            </a:r>
            <a:r>
              <a:rPr lang="en-US" sz="3000" dirty="0" smtClean="0"/>
              <a:t>powerful </a:t>
            </a:r>
            <a:r>
              <a:rPr lang="en-US" sz="3000" dirty="0"/>
              <a:t>alignment capabilities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2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37549" y="2596945"/>
            <a:ext cx="10416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-writing less </a:t>
            </a:r>
            <a:r>
              <a:rPr lang="en-US" sz="3000" dirty="0" smtClean="0"/>
              <a:t>code</a:t>
            </a:r>
          </a:p>
          <a:p>
            <a:r>
              <a:rPr lang="en-US" sz="3000" dirty="0" smtClean="0"/>
              <a:t>-doing more</a:t>
            </a:r>
            <a:endParaRPr lang="en-US" sz="3000" dirty="0"/>
          </a:p>
          <a:p>
            <a:r>
              <a:rPr lang="en-US" sz="3000" dirty="0" smtClean="0"/>
              <a:t>-responsive layout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794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37549" y="2596945"/>
            <a:ext cx="104162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-display: flex</a:t>
            </a:r>
          </a:p>
          <a:p>
            <a:endParaRPr lang="en-US" sz="3000" dirty="0" smtClean="0"/>
          </a:p>
          <a:p>
            <a:r>
              <a:rPr lang="en-US" sz="3000" dirty="0" smtClean="0"/>
              <a:t>-properties for the parent</a:t>
            </a:r>
          </a:p>
          <a:p>
            <a:r>
              <a:rPr lang="en-US" sz="3000" dirty="0" smtClean="0"/>
              <a:t>-properties for the children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60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USEFUL LINKS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68101" y="2400175"/>
            <a:ext cx="1041625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A </a:t>
            </a:r>
            <a:r>
              <a:rPr lang="en-US" sz="3200" b="1" dirty="0"/>
              <a:t>Complete Guide to </a:t>
            </a:r>
            <a:r>
              <a:rPr lang="en-US" sz="3200" b="1" dirty="0" smtClean="0"/>
              <a:t>Flexbox</a:t>
            </a:r>
          </a:p>
          <a:p>
            <a:r>
              <a:rPr lang="en-US" sz="3000" dirty="0"/>
              <a:t>https://</a:t>
            </a:r>
            <a:r>
              <a:rPr lang="en-US" sz="3000" dirty="0" err="1"/>
              <a:t>css-tricks.com</a:t>
            </a:r>
            <a:r>
              <a:rPr lang="en-US" sz="3000" dirty="0"/>
              <a:t>/snippets/</a:t>
            </a:r>
            <a:r>
              <a:rPr lang="en-US" sz="3000" dirty="0" err="1"/>
              <a:t>css</a:t>
            </a:r>
            <a:r>
              <a:rPr lang="en-US" sz="3000" dirty="0"/>
              <a:t>/a-guide-to-flexbox/</a:t>
            </a:r>
            <a:endParaRPr lang="en-US" sz="3000" dirty="0" smtClean="0"/>
          </a:p>
          <a:p>
            <a:endParaRPr lang="en-US" sz="2800" b="1" dirty="0" smtClean="0"/>
          </a:p>
          <a:p>
            <a:r>
              <a:rPr lang="en-US" sz="3200" b="1" dirty="0" smtClean="0"/>
              <a:t>Flexbox </a:t>
            </a:r>
            <a:r>
              <a:rPr lang="en-US" sz="3200" b="1" dirty="0" err="1" smtClean="0"/>
              <a:t>froggy</a:t>
            </a:r>
            <a:endParaRPr lang="en-US" sz="3200" b="1" dirty="0"/>
          </a:p>
          <a:p>
            <a:r>
              <a:rPr lang="en-US" sz="3000" dirty="0" smtClean="0"/>
              <a:t>http</a:t>
            </a:r>
            <a:r>
              <a:rPr lang="en-US" sz="3000" dirty="0"/>
              <a:t>://</a:t>
            </a:r>
            <a:r>
              <a:rPr lang="en-US" sz="3000" dirty="0" err="1"/>
              <a:t>flexboxfroggy.com</a:t>
            </a:r>
            <a:r>
              <a:rPr lang="en-US" sz="3000" dirty="0"/>
              <a:t>/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416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1386" y="2770094"/>
            <a:ext cx="402067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94F800"/>
                </a:solidFill>
              </a:rPr>
              <a:t>GO FOR IT!</a:t>
            </a:r>
            <a:endParaRPr lang="en-US" sz="6000" b="1" dirty="0">
              <a:solidFill>
                <a:srgbClr val="94F8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25" y="0"/>
            <a:ext cx="8785041" cy="6875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1352" y="935089"/>
            <a:ext cx="1553165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8000" b="1" smtClean="0">
                <a:solidFill>
                  <a:srgbClr val="94F800"/>
                </a:solidFill>
              </a:rPr>
              <a:t>GO</a:t>
            </a:r>
            <a:endParaRPr lang="en-US" sz="8000" b="1" dirty="0">
              <a:solidFill>
                <a:srgbClr val="94F8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3780" y="967353"/>
            <a:ext cx="2004898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8000" b="1" smtClean="0">
                <a:solidFill>
                  <a:srgbClr val="94F800"/>
                </a:solidFill>
              </a:rPr>
              <a:t>FOR</a:t>
            </a:r>
            <a:endParaRPr lang="en-US" sz="8000" b="1" dirty="0">
              <a:solidFill>
                <a:srgbClr val="94F8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1386" y="3446468"/>
            <a:ext cx="193513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0" b="1" smtClean="0">
                <a:solidFill>
                  <a:srgbClr val="94F800"/>
                </a:solidFill>
              </a:rPr>
              <a:t>IT!</a:t>
            </a:r>
            <a:endParaRPr lang="en-US" sz="12000" b="1" dirty="0">
              <a:solidFill>
                <a:srgbClr val="94F8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51" y="2899517"/>
            <a:ext cx="2353088" cy="1328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3862" y="4899620"/>
            <a:ext cx="273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greenfox</a:t>
            </a:r>
            <a:r>
              <a:rPr lang="en-US" sz="2000" b="1" dirty="0"/>
              <a:t>-academy/</a:t>
            </a:r>
            <a:r>
              <a:rPr lang="en-US" sz="2000" b="1" dirty="0" err="1"/>
              <a:t>bbosze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77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WHAT IS FLEXBOX?</vt:lpstr>
      <vt:lpstr>ADVANTAGES</vt:lpstr>
      <vt:lpstr>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2018-02-16T12:03:11Z</dcterms:created>
  <dcterms:modified xsi:type="dcterms:W3CDTF">2018-02-23T08:42:19Z</dcterms:modified>
</cp:coreProperties>
</file>