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1"/>
  </p:notes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3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13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F5BCDC-EC29-4ACB-B15A-B0FCF388B2A5}" type="datetimeFigureOut">
              <a:rPr lang="en-GB" smtClean="0"/>
              <a:t>27/10/2017</a:t>
            </a:fld>
            <a:endParaRPr lang="en-GB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94B751-7F55-41EA-AFD3-5B1D8BF613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8663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27/10/2017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Boldizsár Kiss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11C3-B397-4C0C-B0F8-7534EDBE35B7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76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27/10/2017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Boldizsár Kiss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11C3-B397-4C0C-B0F8-7534EDBE35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7210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27/10/2017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Boldizsár Kiss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11C3-B397-4C0C-B0F8-7534EDBE35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996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27/10/2017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Boldizsár Kiss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11C3-B397-4C0C-B0F8-7534EDBE35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1435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27/10/2017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Boldizsár Kiss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11C3-B397-4C0C-B0F8-7534EDBE35B7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7670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27/10/2017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Boldizsár Kiss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11C3-B397-4C0C-B0F8-7534EDBE35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01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27/10/2017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Boldizsár Kiss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11C3-B397-4C0C-B0F8-7534EDBE35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6600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27/10/2017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Boldizsár Kiss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11C3-B397-4C0C-B0F8-7534EDBE35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8449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27/10/2017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GB"/>
              <a:t>Boldizsár Kiss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11C3-B397-4C0C-B0F8-7534EDBE35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290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GB"/>
              <a:t>27/10/2017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Boldizsár Kiss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02811C3-B397-4C0C-B0F8-7534EDBE35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6357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27/10/2017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Boldizsár Kiss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11C3-B397-4C0C-B0F8-7534EDBE35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3788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GB"/>
              <a:t>27/10/2017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GB"/>
              <a:t>Boldizsár Kiss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02811C3-B397-4C0C-B0F8-7534EDBE35B7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6746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8FC3461-B22E-4EC5-A4E4-F90EACBEA4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hu-HU" dirty="0">
                <a:latin typeface="Helvetica" panose="020B0604020202020204" pitchFamily="34" charset="0"/>
                <a:cs typeface="Helvetica" panose="020B0604020202020204" pitchFamily="34" charset="0"/>
              </a:rPr>
              <a:t>Poker by two players</a:t>
            </a:r>
            <a:endParaRPr lang="en-GB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633EB3E0-3DC7-4059-BA3D-F1B2EB6701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hu-HU" dirty="0">
                <a:latin typeface="Helvetica" panose="020B0604020202020204" pitchFamily="34" charset="0"/>
                <a:cs typeface="Helvetica" panose="020B0604020202020204" pitchFamily="34" charset="0"/>
              </a:rPr>
              <a:t>Boldizár Kiss</a:t>
            </a:r>
            <a:endParaRPr lang="en-GB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C9251F0-10E3-44FE-A02C-E92763A80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27/10/2017</a:t>
            </a:r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EF92CBD6-A22E-42DC-A55C-A0043FC77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Boldizsár Kiss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64246EC-9F07-4A04-8461-CB10B6872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11C3-B397-4C0C-B0F8-7534EDBE35B7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0420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D61F941-FFC1-44DC-961F-AC96DB63E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latin typeface="Helvetica" panose="020B0604020202020204" pitchFamily="34" charset="0"/>
                <a:cs typeface="Helvetica" panose="020B0604020202020204" pitchFamily="34" charset="0"/>
              </a:rPr>
              <a:t>Poker task</a:t>
            </a:r>
            <a:endParaRPr lang="en-GB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F088FF8-C589-487E-92A7-593551C60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3200" dirty="0">
                <a:latin typeface="Helvetica" panose="020B0604020202020204" pitchFamily="34" charset="0"/>
                <a:cs typeface="Helvetica" panose="020B0604020202020204" pitchFamily="34" charset="0"/>
              </a:rPr>
              <a:t>Main target: writing a small program (by TDD) which can compare the values of two hands by basic poker rules</a:t>
            </a:r>
          </a:p>
          <a:p>
            <a:r>
              <a:rPr lang="hu-HU" sz="3200" dirty="0">
                <a:latin typeface="Helvetica" panose="020B0604020202020204" pitchFamily="34" charset="0"/>
                <a:cs typeface="Helvetica" panose="020B0604020202020204" pitchFamily="34" charset="0"/>
              </a:rPr>
              <a:t>Status checks are made by unit tests, which represent two different hands and the comparison of them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D41324F-D905-45ED-BAAD-BE22AE850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27/10/2017</a:t>
            </a:r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0ED16D7-10A5-4F85-9964-6B995F12A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Boldizsár Kiss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C25FA4F-F92E-415C-AF0A-82E18B060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11C3-B397-4C0C-B0F8-7534EDBE35B7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4753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D61F941-FFC1-44DC-961F-AC96DB63E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latin typeface="Helvetica" panose="020B0604020202020204" pitchFamily="34" charset="0"/>
                <a:cs typeface="Helvetica" panose="020B0604020202020204" pitchFamily="34" charset="0"/>
              </a:rPr>
              <a:t>Program structure</a:t>
            </a:r>
            <a:endParaRPr lang="en-GB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F088FF8-C589-487E-92A7-593551C60C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45734"/>
            <a:ext cx="4120102" cy="4023360"/>
          </a:xfrm>
        </p:spPr>
        <p:txBody>
          <a:bodyPr>
            <a:normAutofit fontScale="92500" lnSpcReduction="20000"/>
          </a:bodyPr>
          <a:lstStyle/>
          <a:p>
            <a:r>
              <a:rPr lang="hu-HU" sz="3200" dirty="0">
                <a:latin typeface="Helvetica" panose="020B0604020202020204" pitchFamily="34" charset="0"/>
                <a:cs typeface="Helvetica" panose="020B0604020202020204" pitchFamily="34" charset="0"/>
              </a:rPr>
              <a:t>A Hand class (not represents the exact hands, but handles them): it sorts the cards and mark them if they are parts of a combination</a:t>
            </a:r>
          </a:p>
          <a:p>
            <a:r>
              <a:rPr lang="hu-HU" sz="3200" dirty="0">
                <a:latin typeface="Helvetica" panose="020B0604020202020204" pitchFamily="34" charset="0"/>
                <a:cs typeface="Helvetica" panose="020B0604020202020204" pitchFamily="34" charset="0"/>
              </a:rPr>
              <a:t>Another Test file (in another project) is responsible for unit tests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9F23A73-A358-4B9C-B3C7-17B6EBDE4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27/10/2017</a:t>
            </a:r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2ACF948-26FC-4F2B-99E2-A41A79981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Boldizsár Kiss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DFD6795-F8F9-4079-B189-4F75065DE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11C3-B397-4C0C-B0F8-7534EDBE35B7}" type="slidenum">
              <a:rPr lang="en-GB" smtClean="0"/>
              <a:t>3</a:t>
            </a:fld>
            <a:endParaRPr lang="en-GB"/>
          </a:p>
        </p:txBody>
      </p:sp>
      <p:pic>
        <p:nvPicPr>
          <p:cNvPr id="10" name="Kép 9">
            <a:extLst>
              <a:ext uri="{FF2B5EF4-FFF2-40B4-BE49-F238E27FC236}">
                <a16:creationId xmlns:a16="http://schemas.microsoft.com/office/drawing/2014/main" id="{E0F512BA-E7E5-44B4-9522-1BF7CE9DD7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8043" y="1845734"/>
            <a:ext cx="2958717" cy="402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840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D61F941-FFC1-44DC-961F-AC96DB63E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latin typeface="Helvetica" panose="020B0604020202020204" pitchFamily="34" charset="0"/>
                <a:cs typeface="Helvetica" panose="020B0604020202020204" pitchFamily="34" charset="0"/>
              </a:rPr>
              <a:t>Tests</a:t>
            </a:r>
            <a:endParaRPr lang="en-GB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F088FF8-C589-487E-92A7-593551C60C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45734"/>
            <a:ext cx="3656275" cy="4023360"/>
          </a:xfrm>
        </p:spPr>
        <p:txBody>
          <a:bodyPr>
            <a:normAutofit lnSpcReduction="10000"/>
          </a:bodyPr>
          <a:lstStyle/>
          <a:p>
            <a:r>
              <a:rPr lang="hu-HU" sz="3200" dirty="0">
                <a:latin typeface="Helvetica" panose="020B0604020202020204" pitchFamily="34" charset="0"/>
                <a:cs typeface="Helvetica" panose="020B0604020202020204" pitchFamily="34" charset="0"/>
              </a:rPr>
              <a:t>Checks the winner hand and the combination value</a:t>
            </a:r>
          </a:p>
          <a:p>
            <a:r>
              <a:rPr lang="hu-HU" sz="3200" dirty="0">
                <a:latin typeface="Helvetica" panose="020B0604020202020204" pitchFamily="34" charset="0"/>
                <a:cs typeface="Helvetica" panose="020B0604020202020204" pitchFamily="34" charset="0"/>
              </a:rPr>
              <a:t>Input lists represent the hands, each number on the right place represents a value or a suit (or a combination check)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EA0F499-9B51-49B5-AB2B-A3D6BC3AC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27/10/2017</a:t>
            </a:r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2F219574-FA9E-4B0B-BB27-630EE6176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Boldizsár Kiss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3557138-C83E-44C2-B277-AEF051AAF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11C3-B397-4C0C-B0F8-7534EDBE35B7}" type="slidenum">
              <a:rPr lang="en-GB" smtClean="0"/>
              <a:t>4</a:t>
            </a:fld>
            <a:endParaRPr lang="en-GB"/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9EB3B581-182C-4638-9A26-5165EDAA7C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1956" y="1845734"/>
            <a:ext cx="3364805" cy="402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650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D61F941-FFC1-44DC-961F-AC96DB63E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latin typeface="Helvetica" panose="020B0604020202020204" pitchFamily="34" charset="0"/>
                <a:cs typeface="Helvetica" panose="020B0604020202020204" pitchFamily="34" charset="0"/>
              </a:rPr>
              <a:t>Poker methods</a:t>
            </a:r>
            <a:endParaRPr lang="en-GB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F088FF8-C589-487E-92A7-593551C60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u-HU" sz="3200" dirty="0">
                <a:latin typeface="Helvetica" panose="020B0604020202020204" pitchFamily="34" charset="0"/>
                <a:cs typeface="Helvetica" panose="020B0604020202020204" pitchFamily="34" charset="0"/>
              </a:rPr>
              <a:t>SortElements – sorts the list of the cards</a:t>
            </a:r>
          </a:p>
          <a:p>
            <a:r>
              <a:rPr lang="hu-HU" sz="3200" dirty="0">
                <a:latin typeface="Helvetica" panose="020B0604020202020204" pitchFamily="34" charset="0"/>
                <a:cs typeface="Helvetica" panose="020B0604020202020204" pitchFamily="34" charset="0"/>
              </a:rPr>
              <a:t>Combination – gives the hand a combination value (also using SortElements) and marks the ones in the combination</a:t>
            </a:r>
          </a:p>
          <a:p>
            <a:r>
              <a:rPr lang="hu-HU" sz="3200" dirty="0">
                <a:latin typeface="Helvetica" panose="020B0604020202020204" pitchFamily="34" charset="0"/>
                <a:cs typeface="Helvetica" panose="020B0604020202020204" pitchFamily="34" charset="0"/>
              </a:rPr>
              <a:t>RemoveElement – removes specific cards from the list (hand)</a:t>
            </a:r>
          </a:p>
          <a:p>
            <a:r>
              <a:rPr lang="hu-HU" sz="3200" dirty="0">
                <a:latin typeface="Helvetica" panose="020B0604020202020204" pitchFamily="34" charset="0"/>
                <a:cs typeface="Helvetica" panose="020B0604020202020204" pitchFamily="34" charset="0"/>
              </a:rPr>
              <a:t>Game – uses all others, and returns which player won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EA0F499-9B51-49B5-AB2B-A3D6BC3AC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27/10/2017</a:t>
            </a:r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2F219574-FA9E-4B0B-BB27-630EE6176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Boldizsár Kiss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3557138-C83E-44C2-B277-AEF051AAF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11C3-B397-4C0C-B0F8-7534EDBE35B7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2816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D61F941-FFC1-44DC-961F-AC96DB63E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latin typeface="Helvetica" panose="020B0604020202020204" pitchFamily="34" charset="0"/>
                <a:cs typeface="Helvetica" panose="020B0604020202020204" pitchFamily="34" charset="0"/>
              </a:rPr>
              <a:t>SortElements</a:t>
            </a:r>
            <a:endParaRPr lang="en-GB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776FF57-92C5-4CE1-B9C3-36393CE90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27/10/2017</a:t>
            </a:r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59870D0-DF33-4FE2-976E-2D7FEFA96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Boldizsár Kiss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43387F1-0ED4-4A20-A6B5-217211C9D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11C3-B397-4C0C-B0F8-7534EDBE35B7}" type="slidenum">
              <a:rPr lang="en-GB" smtClean="0"/>
              <a:t>6</a:t>
            </a:fld>
            <a:endParaRPr lang="en-GB"/>
          </a:p>
        </p:txBody>
      </p:sp>
      <p:sp>
        <p:nvSpPr>
          <p:cNvPr id="9" name="Tartalom helye 2">
            <a:extLst>
              <a:ext uri="{FF2B5EF4-FFF2-40B4-BE49-F238E27FC236}">
                <a16:creationId xmlns:a16="http://schemas.microsoft.com/office/drawing/2014/main" id="{8FFDA83E-238C-449C-B322-B4C6DBFD72FB}"/>
              </a:ext>
            </a:extLst>
          </p:cNvPr>
          <p:cNvSpPr txBox="1">
            <a:spLocks/>
          </p:cNvSpPr>
          <p:nvPr/>
        </p:nvSpPr>
        <p:spPr>
          <a:xfrm>
            <a:off x="822959" y="1845734"/>
            <a:ext cx="2688867" cy="3941349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3200" dirty="0">
                <a:latin typeface="Helvetica" panose="020B0604020202020204" pitchFamily="34" charset="0"/>
                <a:cs typeface="Helvetica" panose="020B0604020202020204" pitchFamily="34" charset="0"/>
              </a:rPr>
              <a:t>Advantages of sorting:</a:t>
            </a:r>
          </a:p>
          <a:p>
            <a:r>
              <a:rPr lang="hu-HU" sz="3200" dirty="0">
                <a:latin typeface="Helvetica" panose="020B0604020202020204" pitchFamily="34" charset="0"/>
                <a:cs typeface="Helvetica" panose="020B0604020202020204" pitchFamily="34" charset="0"/>
              </a:rPr>
              <a:t>in case of matching combinations, we only need to compare the cards in the middle</a:t>
            </a:r>
            <a:endParaRPr lang="en-GB" sz="32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13" name="Kép 12">
            <a:extLst>
              <a:ext uri="{FF2B5EF4-FFF2-40B4-BE49-F238E27FC236}">
                <a16:creationId xmlns:a16="http://schemas.microsoft.com/office/drawing/2014/main" id="{48653C5D-A492-4782-ACA0-D755BEA218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1826" y="1956806"/>
            <a:ext cx="4854934" cy="3719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907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D61F941-FFC1-44DC-961F-AC96DB63E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latin typeface="Helvetica" panose="020B0604020202020204" pitchFamily="34" charset="0"/>
                <a:cs typeface="Helvetica" panose="020B0604020202020204" pitchFamily="34" charset="0"/>
              </a:rPr>
              <a:t>Combination</a:t>
            </a:r>
            <a:endParaRPr lang="en-GB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F088FF8-C589-487E-92A7-593551C60C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45734"/>
            <a:ext cx="3152693" cy="4023360"/>
          </a:xfrm>
        </p:spPr>
        <p:txBody>
          <a:bodyPr>
            <a:normAutofit fontScale="85000" lnSpcReduction="10000"/>
          </a:bodyPr>
          <a:lstStyle/>
          <a:p>
            <a:r>
              <a:rPr lang="hu-HU" sz="3200" dirty="0">
                <a:latin typeface="Helvetica" panose="020B0604020202020204" pitchFamily="34" charset="0"/>
                <a:cs typeface="Helvetica" panose="020B0604020202020204" pitchFamily="34" charset="0"/>
              </a:rPr>
              <a:t>Gives a new element to the list (combination value)</a:t>
            </a:r>
          </a:p>
          <a:p>
            <a:r>
              <a:rPr lang="hu-HU" sz="3200" dirty="0">
                <a:latin typeface="Helvetica" panose="020B0604020202020204" pitchFamily="34" charset="0"/>
                <a:cs typeface="Helvetica" panose="020B0604020202020204" pitchFamily="34" charset="0"/>
              </a:rPr>
              <a:t>It gets a value by counting the corresponding card values (with modifications to fit to the official combination order)</a:t>
            </a:r>
            <a:endParaRPr lang="en-GB" sz="32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05F7794-2D75-46B0-9EB5-1154765DA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27/10/2017</a:t>
            </a:r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EA2FE84-8E50-45C7-84F3-0BE1D4884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Boldizsár Kiss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011F97E3-7494-4C5A-BC3A-E56EBD482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11C3-B397-4C0C-B0F8-7534EDBE35B7}" type="slidenum">
              <a:rPr lang="en-GB" smtClean="0"/>
              <a:t>7</a:t>
            </a:fld>
            <a:endParaRPr lang="en-GB"/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167FF3A2-5625-4841-961B-871DD3DD73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4583" y="1833772"/>
            <a:ext cx="4324779" cy="4447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43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D61F941-FFC1-44DC-961F-AC96DB63E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latin typeface="Helvetica" panose="020B0604020202020204" pitchFamily="34" charset="0"/>
                <a:cs typeface="Helvetica" panose="020B0604020202020204" pitchFamily="34" charset="0"/>
              </a:rPr>
              <a:t>RemoveElement</a:t>
            </a:r>
            <a:endParaRPr lang="en-GB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F088FF8-C589-487E-92A7-593551C60C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845734"/>
            <a:ext cx="2821388" cy="4237014"/>
          </a:xfrm>
        </p:spPr>
        <p:txBody>
          <a:bodyPr>
            <a:normAutofit/>
          </a:bodyPr>
          <a:lstStyle/>
          <a:p>
            <a:r>
              <a:rPr lang="hu-HU" sz="3200" dirty="0">
                <a:latin typeface="Helvetica" panose="020B0604020202020204" pitchFamily="34" charset="0"/>
                <a:cs typeface="Helvetica" panose="020B0604020202020204" pitchFamily="34" charset="0"/>
              </a:rPr>
              <a:t>Removes the elements of the list which are not part of the combination (or are, depending on a parameter)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EA0F499-9B51-49B5-AB2B-A3D6BC3AC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27/10/2017</a:t>
            </a:r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2F219574-FA9E-4B0B-BB27-630EE6176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Boldizsár Kiss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3557138-C83E-44C2-B277-AEF051AAF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11C3-B397-4C0C-B0F8-7534EDBE35B7}" type="slidenum">
              <a:rPr lang="en-GB" smtClean="0"/>
              <a:t>8</a:t>
            </a:fld>
            <a:endParaRPr lang="en-GB"/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F7B4C1ED-6AC0-4970-9EB5-A3A849E234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0317" y="2267962"/>
            <a:ext cx="4666443" cy="3392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336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8FC3461-B22E-4EC5-A4E4-F90EACBEA4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hu-HU" sz="6000" dirty="0">
                <a:latin typeface="Helvetica" panose="020B0604020202020204" pitchFamily="34" charset="0"/>
                <a:cs typeface="Helvetica" panose="020B0604020202020204" pitchFamily="34" charset="0"/>
              </a:rPr>
              <a:t>Thanks for the attention!</a:t>
            </a:r>
            <a:endParaRPr lang="en-GB" sz="6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C9251F0-10E3-44FE-A02C-E92763A80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27/10/2017</a:t>
            </a:r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EF92CBD6-A22E-42DC-A55C-A0043FC77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Boldizsár Kiss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64246EC-9F07-4A04-8461-CB10B6872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11C3-B397-4C0C-B0F8-7534EDBE35B7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200336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ktív">
  <a:themeElements>
    <a:clrScheme name="Retrospektív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ktív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ktív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455</TotalTime>
  <Words>295</Words>
  <Application>Microsoft Office PowerPoint</Application>
  <PresentationFormat>Diavetítés a képernyőre (4:3 oldalarány)</PresentationFormat>
  <Paragraphs>52</Paragraphs>
  <Slides>9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9</vt:i4>
      </vt:variant>
    </vt:vector>
  </HeadingPairs>
  <TitlesOfParts>
    <vt:vector size="13" baseType="lpstr">
      <vt:lpstr>Calibri</vt:lpstr>
      <vt:lpstr>Calibri Light</vt:lpstr>
      <vt:lpstr>Helvetica</vt:lpstr>
      <vt:lpstr>Retrospektív</vt:lpstr>
      <vt:lpstr>Poker by two players</vt:lpstr>
      <vt:lpstr>Poker task</vt:lpstr>
      <vt:lpstr>Program structure</vt:lpstr>
      <vt:lpstr>Tests</vt:lpstr>
      <vt:lpstr>Poker methods</vt:lpstr>
      <vt:lpstr>SortElements</vt:lpstr>
      <vt:lpstr>Combination</vt:lpstr>
      <vt:lpstr>RemoveElement</vt:lpstr>
      <vt:lpstr>Thanks for the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Kiss Boldizsár</dc:creator>
  <cp:lastModifiedBy>Kiss Boldizsár</cp:lastModifiedBy>
  <cp:revision>27</cp:revision>
  <dcterms:created xsi:type="dcterms:W3CDTF">2017-10-27T07:02:41Z</dcterms:created>
  <dcterms:modified xsi:type="dcterms:W3CDTF">2017-10-27T14:38:15Z</dcterms:modified>
</cp:coreProperties>
</file>