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TDD Poker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which 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TDD Poker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35789" cy="4023360"/>
          </a:xfrm>
        </p:spPr>
        <p:txBody>
          <a:bodyPr>
            <a:normAutofit fontScale="85000" lnSpcReduction="2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Hand class (not represents the exact hands, but handles them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Game method calls others and returns with an int, depended on the comparison status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982C32F-3C37-4DA7-B5A9-29660DA1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09" y="1886090"/>
            <a:ext cx="3174754" cy="43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TDD 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ones in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143</Words>
  <Application>Microsoft Office PowerPoint</Application>
  <PresentationFormat>Diavetítés a képernyőre (4:3 oldalarány)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Helvetica</vt:lpstr>
      <vt:lpstr>Retrospektív</vt:lpstr>
      <vt:lpstr>PowerPoint-bemutató</vt:lpstr>
      <vt:lpstr>TDD Poker</vt:lpstr>
      <vt:lpstr>TDD Poker</vt:lpstr>
      <vt:lpstr>TDD Poker methods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7</cp:revision>
  <dcterms:created xsi:type="dcterms:W3CDTF">2017-10-27T07:02:41Z</dcterms:created>
  <dcterms:modified xsi:type="dcterms:W3CDTF">2017-10-27T11:08:37Z</dcterms:modified>
</cp:coreProperties>
</file>