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FF749-43C0-41F0-A4FA-3ABDF764FFD9}" type="datetimeFigureOut">
              <a:rPr lang="en-GB" smtClean="0"/>
              <a:t>09/11/2017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E409D-F98F-496A-BCEB-7FFD0C623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4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4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74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83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04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64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6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0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38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10/11/2017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11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9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GB"/>
              <a:t>10/11/2017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29821E-BD30-46A1-96CA-CB2E0BA9CE2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7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895508-08D8-4699-AB8D-645D11345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61FF38-7896-4A43-A826-336CB2364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Boldizsár Kiss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AEAB81-C74B-4297-88C7-2F65112F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AF9263-4C44-4548-B3D2-C4BBC53A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AE2EE5-086B-4120-A7A6-DB22ECFC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70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9E665-C1C5-4E2D-8B9D-9638DE1F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5C957A-DD16-4A05-8A4E-69B8B0D7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BC0116-DCF0-4699-A399-77538F15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14B42-CD3D-450F-B65C-F1E45D62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F6FB0D-29A5-4C47-8B1F-FB7F6EA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42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9E665-C1C5-4E2D-8B9D-9638DE1F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5C957A-DD16-4A05-8A4E-69B8B0D7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BC0116-DCF0-4699-A399-77538F15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14B42-CD3D-450F-B65C-F1E45D62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F6FB0D-29A5-4C47-8B1F-FB7F6EA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96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9E665-C1C5-4E2D-8B9D-9638DE1F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5C957A-DD16-4A05-8A4E-69B8B0D7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BC0116-DCF0-4699-A399-77538F15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14B42-CD3D-450F-B65C-F1E45D62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F6FB0D-29A5-4C47-8B1F-FB7F6EA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18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9E665-C1C5-4E2D-8B9D-9638DE1F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5C957A-DD16-4A05-8A4E-69B8B0D7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BC0116-DCF0-4699-A399-77538F15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814B42-CD3D-450F-B65C-F1E45D62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F6FB0D-29A5-4C47-8B1F-FB7F6EAC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65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895508-08D8-4699-AB8D-645D11345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Thanks for the attention!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AEAB81-C74B-4297-88C7-2F65112F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AF9263-4C44-4548-B3D2-C4BBC53A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AE2EE5-086B-4120-A7A6-DB22ECFC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821E-BD30-46A1-96CA-CB2E0BA9CE2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727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</TotalTime>
  <Words>31</Words>
  <Application>Microsoft Office PowerPoint</Application>
  <PresentationFormat>Diavetítés a képernyőre (4:3 oldalarány)</PresentationFormat>
  <Paragraphs>20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Helvetica</vt:lpstr>
      <vt:lpstr>Retrospektív</vt:lpstr>
      <vt:lpstr>PowerPoint-bemutató</vt:lpstr>
      <vt:lpstr>PowerPoint-bemutató</vt:lpstr>
      <vt:lpstr>PowerPoint-bemutató</vt:lpstr>
      <vt:lpstr>PowerPoint-bemutató</vt:lpstr>
      <vt:lpstr>PowerPoint-bemutató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3</cp:revision>
  <dcterms:created xsi:type="dcterms:W3CDTF">2017-11-09T20:24:16Z</dcterms:created>
  <dcterms:modified xsi:type="dcterms:W3CDTF">2017-11-09T22:38:13Z</dcterms:modified>
</cp:coreProperties>
</file>