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3" r:id="rId6"/>
    <p:sldId id="262" r:id="rId7"/>
    <p:sldId id="261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89907-7753-47D8-93A4-53633DF732E9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4F2BF4-894B-4D1E-9A6B-97C814E3E2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924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03/11/2017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01AA5-D4B2-4A93-88D0-0A76E17FF4B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51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03/11/2017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01AA5-D4B2-4A93-88D0-0A76E17FF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13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03/11/2017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01AA5-D4B2-4A93-88D0-0A76E17FF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54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03/11/2017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01AA5-D4B2-4A93-88D0-0A76E17FF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3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03/11/2017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01AA5-D4B2-4A93-88D0-0A76E17FF4B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69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03/11/2017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01AA5-D4B2-4A93-88D0-0A76E17FF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275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03/11/2017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01AA5-D4B2-4A93-88D0-0A76E17FF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51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03/11/2017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01AA5-D4B2-4A93-88D0-0A76E17FF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12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03/11/2017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Boldizsár Kiss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01AA5-D4B2-4A93-88D0-0A76E17FF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172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03/11/2017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A01AA5-D4B2-4A93-88D0-0A76E17FF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41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03/11/2017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01AA5-D4B2-4A93-88D0-0A76E17FF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09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GB"/>
              <a:t>03/11/2017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9A01AA5-D4B2-4A93-88D0-0A76E17FF4B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49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44845C-94B5-4B41-90AA-F695BA791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Mind = blown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CD97498-DCEB-4FA4-A9CE-7643E04447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Review of the eighth week</a:t>
            </a:r>
          </a:p>
          <a:p>
            <a:pPr algn="ctr"/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Boldizsár Kiss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BCA0235-8351-45CE-BCFD-14C88FB6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03/11/2017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C821607-E6F0-4BD4-AB5C-4A614DEF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E99C4A3-9B80-425D-B34B-E1EB098B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01AA5-D4B2-4A93-88D0-0A76E17FF4B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88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AF9874-BDD8-46D6-B813-AE67B1E36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This week:</a:t>
            </a:r>
            <a:b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more SQL + EF Core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5ED292E-D49E-40C5-85D1-FEC20985C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643" y="1934817"/>
            <a:ext cx="6490434" cy="4121426"/>
          </a:xfrm>
        </p:spPr>
      </p:pic>
      <p:sp>
        <p:nvSpPr>
          <p:cNvPr id="6" name="Dátum helye 5">
            <a:extLst>
              <a:ext uri="{FF2B5EF4-FFF2-40B4-BE49-F238E27FC236}">
                <a16:creationId xmlns:a16="http://schemas.microsoft.com/office/drawing/2014/main" id="{B46786CC-84F0-452C-8BB3-C1E556AC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03/11/2017</a:t>
            </a:r>
          </a:p>
        </p:txBody>
      </p:sp>
      <p:sp>
        <p:nvSpPr>
          <p:cNvPr id="7" name="Élőláb helye 6">
            <a:extLst>
              <a:ext uri="{FF2B5EF4-FFF2-40B4-BE49-F238E27FC236}">
                <a16:creationId xmlns:a16="http://schemas.microsoft.com/office/drawing/2014/main" id="{19FA7A1A-9994-43BA-A436-200D20D67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B6CE001A-DAC4-4843-9351-E34107A2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01AA5-D4B2-4A93-88D0-0A76E17FF4B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44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AF9874-BDD8-46D6-B813-AE67B1E36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Todo App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C65558-96F5-4BB7-99B5-BC103E66E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A small app to control some tasks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Four parameters: id, name, urgency and status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Tasks are updatable (urgency, status), removable and new ones can be added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3B9FA33-E95C-41DA-9687-3929280C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03/11/2017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1928220-5013-4979-AC8D-41F38F56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CDCC49C-9CF7-42C4-AD66-5157E58E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01AA5-D4B2-4A93-88D0-0A76E17FF4B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71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AF9874-BDD8-46D6-B813-AE67B1E36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Difficulties with this Todo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C65558-96F5-4BB7-99B5-BC103E66E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Averagely 2-3 WTFs/hour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Random errors, crashes (the last one was today)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Not all functions work correctly yet</a:t>
            </a: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088D0FD-9548-4423-B245-DB4701F5F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973" y="4159187"/>
            <a:ext cx="2695575" cy="169545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12E58C37-6E54-452C-AF99-67D00F7BE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000" y="4173644"/>
            <a:ext cx="2699761" cy="1695450"/>
          </a:xfrm>
          <a:prstGeom prst="rect">
            <a:avLst/>
          </a:prstGeom>
        </p:spPr>
      </p:pic>
      <p:sp>
        <p:nvSpPr>
          <p:cNvPr id="10" name="Dátum helye 9">
            <a:extLst>
              <a:ext uri="{FF2B5EF4-FFF2-40B4-BE49-F238E27FC236}">
                <a16:creationId xmlns:a16="http://schemas.microsoft.com/office/drawing/2014/main" id="{306C743A-FFD2-42A2-8C9A-C50033806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03/11/2017</a:t>
            </a:r>
          </a:p>
        </p:txBody>
      </p:sp>
      <p:sp>
        <p:nvSpPr>
          <p:cNvPr id="11" name="Élőláb helye 10">
            <a:extLst>
              <a:ext uri="{FF2B5EF4-FFF2-40B4-BE49-F238E27FC236}">
                <a16:creationId xmlns:a16="http://schemas.microsoft.com/office/drawing/2014/main" id="{2B57D3ED-ADF0-4449-8E86-466588B47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12" name="Dia számának helye 11">
            <a:extLst>
              <a:ext uri="{FF2B5EF4-FFF2-40B4-BE49-F238E27FC236}">
                <a16:creationId xmlns:a16="http://schemas.microsoft.com/office/drawing/2014/main" id="{A476E698-A931-453D-B27E-9E45C09BA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01AA5-D4B2-4A93-88D0-0A76E17FF4B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823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AF9874-BDD8-46D6-B813-AE67B1E36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The core of the app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FAD5B77A-24CD-44F6-971A-2200867D8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960" y="1841148"/>
            <a:ext cx="3257550" cy="1504950"/>
          </a:xfrm>
          <a:prstGeom prst="rect">
            <a:avLst/>
          </a:prstGeo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23B9FA33-E95C-41DA-9687-3929280C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03/11/2017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1928220-5013-4979-AC8D-41F38F56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CDCC49C-9CF7-42C4-AD66-5157E58E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01AA5-D4B2-4A93-88D0-0A76E17FF4BB}" type="slidenum">
              <a:rPr lang="en-GB" smtClean="0"/>
              <a:t>5</a:t>
            </a:fld>
            <a:endParaRPr lang="en-GB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F91140BC-2F30-4E13-B9D5-49382859B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438" y="1841148"/>
            <a:ext cx="3971925" cy="140017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74E3E105-1826-419F-B8D6-255C88B7B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988" y="3345110"/>
            <a:ext cx="6412403" cy="272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6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AF9874-BDD8-46D6-B813-AE67B1E36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The controller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E700D9C1-47D2-4D12-A867-9925CFF6A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0650" y="2009775"/>
            <a:ext cx="3867150" cy="3695700"/>
          </a:xfrm>
          <a:prstGeom prst="rect">
            <a:avLst/>
          </a:prstGeo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23B9FA33-E95C-41DA-9687-3929280C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03/11/2017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1928220-5013-4979-AC8D-41F38F56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CDCC49C-9CF7-42C4-AD66-5157E58E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01AA5-D4B2-4A93-88D0-0A76E17FF4B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330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AF9874-BDD8-46D6-B813-AE67B1E36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An example of the current look </a:t>
            </a:r>
            <a:r>
              <a:rPr lang="hu-HU" sz="3200" dirty="0">
                <a:latin typeface="Comic Sans MS" panose="030F0702030302020204" pitchFamily="66" charset="0"/>
                <a:cs typeface="Helvetica" panose="020B0604020202020204" pitchFamily="34" charset="0"/>
              </a:rPr>
              <a:t>(Comic Sans ftw) </a:t>
            </a:r>
            <a:endParaRPr lang="en-GB" sz="3200" dirty="0">
              <a:latin typeface="Comic Sans MS" panose="030F0702030302020204" pitchFamily="66" charset="0"/>
              <a:cs typeface="Helvetica" panose="020B0604020202020204" pitchFamily="34" charset="0"/>
            </a:endParaRP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D8B4F4A-5727-49E5-9D56-2F8E8D14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03/11/2017</a:t>
            </a:r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CD9CEB6-2EA5-443F-8A30-0FC0A4299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3BAAF99-B605-4C74-90A1-FA9F7D522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01AA5-D4B2-4A93-88D0-0A76E17FF4BB}" type="slidenum">
              <a:rPr lang="en-GB" smtClean="0"/>
              <a:t>7</a:t>
            </a:fld>
            <a:endParaRPr lang="en-GB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7363754C-9A56-4713-BF9A-AAD966A38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848528"/>
            <a:ext cx="6457950" cy="3390900"/>
          </a:xfrm>
          <a:prstGeom prst="rect">
            <a:avLst/>
          </a:prstGeom>
        </p:spPr>
      </p:pic>
      <p:pic>
        <p:nvPicPr>
          <p:cNvPr id="11" name="Tartalom helye 3">
            <a:extLst>
              <a:ext uri="{FF2B5EF4-FFF2-40B4-BE49-F238E27FC236}">
                <a16:creationId xmlns:a16="http://schemas.microsoft.com/office/drawing/2014/main" id="{ACEB0C90-0ED8-4ED6-AE87-A436A6305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76804" y="3544557"/>
            <a:ext cx="2809875" cy="2305050"/>
          </a:xfrm>
          <a:prstGeom prst="rect">
            <a:avLst/>
          </a:prstGeom>
        </p:spPr>
      </p:pic>
      <p:sp>
        <p:nvSpPr>
          <p:cNvPr id="12" name="AutoShape 2" descr="data:image/png;base64,iVBORw0KGgoAAAANSUhEUgAAAGIAAAA3CAYAAAD35p9KAAAgAElEQVR4XlW8CbBt6VXf99vzcMZ77vTmqZ+6X3erW5bUEpIAuSMJkG0gCcZBMqYgsSvlxIlTVFKmYoq4FOOCKhsCirFJ2XFCKiQ4FYpQLoOIbIFlwCC1WtCD1IO6+/Wb7nzvmfe8v9Ra3zmvO1fq7nvfO/ecvb81/dd//dd2/uqPfsBc3S5JuykXdkZcvnYL05b4Tk0YxJi6JkkS4jTBw8FxHBoHPANlC06VUzUFGAdDgWl96qbEaXNwWvTLkf9HtMUMQ47rR0TxkCDu4zo+JR2q469h6gMcL8EzAa7rYYwDwUWOzyDubuGGEb6X4PoO8fAiUTLAcQ2mdXBdF2PAcaBtW4zv4tUG47k0tAS49s/l2luH1jF6L3pxQEv78GdjWhx54cMvg6HBwdPXy9/bzzP6nnqLroE2wFDra/ScmgbHk9cbez9Nq693XfveTWPfp5LP++v/yUfNhTTn4tUho40+mxeu4pQlTTGlpSbwQvr9vhoCN9SbxZRQ+1ROi9fmNG2DMTWtqWnwcNscuS6cBkOM67nI/+Tj1RCuj+vKoUa0VLQMyI5+H8/URHFC29QY44LpEDsjFnVFkd7EcVyCIMENIuLeDlGnrw6gN+mA68hhy6G1GNfBaeWwXf1UORi5diOHLwekPxsc18WtG0rXIfDAiJchFtV/26uWH42hUePJ+zVq/EYO1XNBPlPey3H0oOU9jRrIQV4u1+S5Lvonei4ObdOszGxwjYPzN37kI+bidsn1G9skScrupesEvkM+P6MqFjR1qR4QxzH9/jlQC9eYyoAX0lYTe9CmpNUbG9EyxnUqPLlwE9AaVz3Q90a45kxvtI1SwralWBzghpdYjF9jczSgaUoCA0FvC1NvMXuwx/ToNfqXPkjTuYjxAhzXozO8SNjpgHipMWqIdfhZD7QeK19ydHJINS4eNTUtbuvZg5NoaQ2uV7NoC+K6gwnkN2xkeZ5HIwaVa5ZDduRwjf5+RaURbQ9d0sPKaE5I21b2x1WUavSYFs+4NGId01hjy7XLa/7WX3vGnN912OpHDM6dozvYoK0LmjKHJqOtMv0QPwxIOgPSeAuHiropMMbH8TJ818WRsJebdrq4kURFpqHpehLOEa5jqNslTjXFlfQSdmnKMe0iJxg8ThQvSUMJ7YIwSvHiEfOTluO7bzA/fJNs6XD+g9+NkRsPe/T7u7hhYj1y5ely854nUbtOO+p+mKbB83waOSu3QTKDfB8Zh/nJy8yO9ymne7R4XP62vwQE6sXrg5QD00N0XJtuHBfj2P/KP21T2RQnnu0adSbHCXAd76HxbPQZjdJKgsFpV6lOjNHi/Ox//THT7SSkfokXuXSGHRynxmlqPNfBJSPwI6q2pdsdkiQdPK+lrSscT7yhVu+T87BeZPCCFN+ViJBrc6lryc0lvnhkOcPEEcZEmGJMFI4Ih0/hxDP8akoYJPjJll7o+BTM7Ji7r36N/GTO1Q9/nDraxUu2SYebOE6oaUC+JCLUCwnxA3tgkoutF8uhetD4tF4FTQmuT3X0Ot967l8ymxeURUN5csK3//B/Rrz1GEYP18XxpFY1GMfTumiNbNOf5nvH11zv+z5ta1OeNYpHS26vrbVpUOqML4bjHYNixKgG5+d/8t8z8/GcYeLgxtAfpvhOi28q9ebQr/CCgNZx8TyXTifC862neV6C77m0JtdDxm3x3ADjJDimwtNCAa5b0ZQZDhIJIUHc0/Tk1hlh7zJhOKI1E1wq4s4Axw/xKJmewdmduxzceYVinNEf9Nj+4Hdhkh26/V2MeJ0rEScea2jaWj1fHMMWUXudejbykx5kpamoWuxzcPs57t3fJ3Y97r78OtUs49ZHPsStT/8I1PaX5P0b01K7UuRXtUbK/yrFr2uN6/saeQ9rhdQlTUvWGWy+0AvV65P3tEDB/rnz+f/+u83BvQP6viCTmDT2CD050IrAc/BDQxhJHnPwAh/P9+kkkmpqnNDH9WNAUJbBdQKNEseL8OSQsHmS1sOPQqJ0g9CPIPDxAwfPODRmG8OY0JcLhEp+t20ULOTzlLP7d7j/2su0uRgWth//MJs3P4yXnrNpQT/ASE5cFwlbwD2pEa0FF1JJxGHEj+uaen7I3mu/z9nJKaUTE2QT7n7zNonXIR35PPujP0HphNaIq1Bf14e2tpFmDWs/Vwq6TVlSSayFBGHZiPHAtYZbG2ldu1oJY4kuibLP/9QnzfjwFJ+KNA2IQ0MUSiSA60mOb4kVMPm4YUwv7alXyWskBcmhS94N3JbAT/Rn+WXfDYk8e+BO1MFrJaI8jOvh+y1yEW1ZUZs+rjkmjEIMAbQSW3PqRclyaZgfy6F9i8XxnKQX0en5bD/zA4TnH8U18SqPSyG0SEf+ZQ9qfVitraOSJ+Vr/BqzB2/y4ssvkvY3GU9mepDuIuPgrTt4gcdnfvJnycSd28Qe6jqk5KAf1g5bvNegQL1cIkIMIYe/qt1rgz1EVKv30lQlhX+NtH76P3+/afIKt20YDmLiSIqKHL6LF7p6YZ2eR9IdEnc2iSPww1g9zPMTXBPgOTWe7xAEgR62F9gDEgwrDiV51DEeteTCtqWq5pTLDATP+xs01YROJ9CcL9DS1HMCf8j+/j04OWF6csj922O6aZd06ICfcukD30Oy8xi518NQ4Umqk3+vjCEeKf2DqzndQzDO4ugVzt58ntdee5POYITrJozHM9oCiiqnV5dUyyXf+SN/hWjnSUVXehsaXStPV2NYo64P0X5vYbJFQTb9CJzX3sO1NWJd6BFgo9H0Luj7Uz/ylIl9Cd2WKICkGxOEDt2eD5FLt9/Tw+91d4glJYUBaRQQBpG9wTDEE6gq6EjrQyAYiyAQZFLhG4GNLdSNRWJtRVOUGN/Bc0Mmy5DAWbJcHtFmCxaZ5NmGQf8aYVOw99qL2rcMtreIAolGyb0ulVtS1iFe2KW7fZl08wp4XTynpTG1TZmuBR6V41EevMo3nvstnCrk7oMTtnY2mC8Mi0nDfDqn0+uw0feoJ0f8me/6XnaeftbWHUl7mmIEwto+Ze3l61okRmjaUg/dQmL5nVVOFNQmaRtbK8Q55frlS+qE1DRFTT/5w0+YMIRu6pKkAd1hgN+J6HQSkkB66ZYg8tkcnSeOOwSRRxRFuL4USokYH0ytKMFxfdvEiVc0raIJ8Z6qzqiLKXWRU+U5rVMqHJ2ezWj9AUXVUM3P1HsbKfueXE+PrdTh8O37XLl+EROkioq8piRrC/zWpSqXen1uGxIlHYw0fnWuoCEvW+KgA45AYo+qKtnbO+HNOydcvXGVvFhydK9knpcYN6HflX9K+mHB5ac+wvlnvlsPVlCfrfIWZq6/1n2LHLDWIWddwCXv2y7c9iG+GqIpBYXadNQIzJV7FQOsG8vP/dgTZnO7R28jJowcuv2AwA8JxdPdhpiQaLhBr9ch6nQIfItS7BtIjtNW23pqaz2jbVrKOqdeTsnLgirLyBczyqphsWwpioxlGeI2Pr7Av8hoRPmORxBKinIZpQEjSYlBh5qIvKnwvZbl+Ai3XJBVLU5bE0eh9jhCm8iBN5Utmk1VUlUFx/eOcRuXspNwclBSlx6buxF33jrjpbszijoEt+a917e5ebHD2b23efzTf4EbH/1+qqLUJm19j21b4rqh1jcpQ22zjg7by60PVTKB1g5NYRa1aQlbNZ5iRNPImUkhWTXy/9c//CGDNlHCheT4vkMn6RHH0qw0JHGHJBlotLiB7VYbuQrByXWOZ1qqMqcscww++fKEIq9ZLsZU84YiN5Q15KWEtoMbCM6PlMuRour4QhMICgsIBK05LdvDIVubIzVIY0LKumKZLzHFjGw5xs0X1FVOJDXRd3HcCC8dqfM46mUuxXLGMpvilXD79bsUecydgzmPv/8CURxycFzx0kszXj/N2Epbnnn6ErvdmvL0hO/4zI8RXXyv9hqSZuQAV9gLawyJfIl4aQ79h6lKUZz0LZ5QGNLTrBq+VUeu6Uk6bOWjbH+x/nJe+sNfMUqGKQ6v9IW+KSx5ZRp8zwjaxHUlzUBZLTH5nLzMKOZnTOf7mvOzZUVVNZQLl7YWFONqkyPe6oc+jpBwEk2OGMNVeOt5cpPWIEkQ0Ilddre3SeIeedFSOS5+1KeqcvJsRq7GPaaZjamyBUm/q91+YSAnphOFLBYLOp0OTrvEbyQtFtp8fuHXn2f32hVGF/ok3Yij04avvDrnxW/c5omLQ55+YoeLI/HJKR/5of+KurPzMJdb5kIMbGGp9CtrJPWQcBS0pOlLSS9NmU0tTmYLtTZuaypmVfjlz8SY+vrf/7XPGT/p0IYukZ8QaIPm4QTSE0hBtZ2fgErJb/o5ptT81jYlt1/+Ct947o8UgweBRxjZEFWmNPTUkNLsOL5gew/X9wikSZL3Ng47/ZhzO7tEgbCuDaVxKUoxjpCZIV6yiStd9sk9dYDjvdcpTk/YPn+B3GmZTCqCjjSIvjabTVPgNgY/AOqaRg+hJGjg61+9g9ffJHVLvvbagj989Zhzoy2uXXT49m+7Tp8Jk8mUj3/2pyh8X53FHqKlJFaIWNnhGuHg7AFrJBjpxK2htH7IYa/7hNYFp8B1YiplLCyP1dTCcYlzgvNzn3zSBAOP7s1t8F2M6yOpTxCNeHSQxMRhit9NSZOEvpfgBA7+6DxhHHPvztd5+/mvEEjDJTxQbAjCSCGf49W4QazvgyAzSW2OXKpAXpftUcrl3V2I++o9TWOohefKF/heSDLaYVlarJ0tTlie3ObgrbfodgJMPKQJ+lS10SZTimrZ1CRyz9US3/OIEhfH1CyXS3q9HvfeuM00D7m3B1/4/TeI/IBHLnX56LfdZGtU0M4XDEbnufKpH7XnLiHgCqoptTETNKeoqBGUKT+vicB1Pbepak1nKIyVnkLQlqk0FT3sSZQGX72fpK5/8OGb5uazTzF6/2OKa5VnFFq7FsRZ4LY1VVVTVxlnRydkt884Pjvi+/7G34RenwdvfJ0H3/wqjSkJ3URhnh8YHMlnXosrUeb6OJFv4a5nId5G2uPq1XP4XkqW5wTigTgssjGRY6icgNJJFB4X4mmzAxYndzl+sE9v1GdhYtKu8E4dharj8Rjf9zi+9wa7o5hIOlJhnjzDfDaj09smcKYcPpjyb7/8Bq8eGrb7fd7/gUs4zZReN+K1F17hOz71Ua5+7IeJkoCqkUOUnC9oSds+rXPr7llAqUSf5nvhtRQ9SoSsvl9FiP69/E+aQXc1w9Cm752ew/mnn3jK3Pj+P0vy+JOY1qUuCu0FPFcKSmXnAjKfaXPODvcZP/cid96+y6d//MdxOz533vgKR996haiVLCrdt3TQDo3nEUS2TgjUDaSQ4ltaOYy4sdllONhkIQWvMjp8qvKZ9hFpf4v9yVLRTDeKmecFxfHrmPmYup6TmS5+HHP++qNUbUTZWiOenT4grjP2928z7HVJEk+jRQm5WhrOCLedszy+z/3DhnIJyVbEIAr4f7/8Ap/6xIc0iq489ecJNq9Y6lv7B2F0az2Hd3fT7/buuhaeyzqZ1oOmUuOIDY3TUjVioBWyklZTEKc6/Wqw9GvP3jIX/v1P025sKF/khTFOJ9LJlu+n2huIJ8tAZ3425vhLX2J+uMe3/fh/SVbCvbtfZ/L2N9WjXf0kaftDjQg/kguLlGfSaVzQx/dd4jDkajfAuAXTqiSOEpws4+Bkyd/86X/KMo/5sb/2Azyy3eH61RH52TGzkzepsokeihd1GO5eobtzjdlsjCM0t9Dsy0MW42NOTs4IA4/+qKvde9oZkOc5/e4Ah5w0bFhMpxw9ONVmLowDJqcWdl995DznHv8Y0flHwB9pfWvf1VWvIaocttyr7ZkE3Un6kpqymllopy1xJLVCZhCr/+powGIlm6psZXF+8y++38zbloNijlM7lErZNsq2xr0NeltdNkY7pBtDksGI/d/9EoPRFtf/yg8xrxYc3v8mk4M3SKMYTEyQSrfbs8U6CAn8Dn7YwQtavKhL5MusYsGABSZO6Wxc0gKX7b/Kz/zSb3J7EnFwcMila1v8Rx9/jKu7LmQzuv2Io4MHxMmIymT0zz3JtBmQUNI0QolEhPk+dTEWToL9vXv00yHLKqfTHWrRlj5DYHknDZWOrs722ds/pCgNZ7fnVEXOtccH7D72froXnsbZeNRO8FYjX0viSZ9jWQMFFI0OkDFOrX9nyUFL8GnnLb25eH8jGUaocdszKVqSmYQyxQ7Ov/1HP2SktQ68im7bcHwinMwSM50RRZAvDUHS0NRz/MCnKWqSy09y+VM/wDg7Yzmb00ojJiNM18ORwomkIvkQoaQdfCl4rYsJWjpeCuU+sZkzvPQB8mgI7RmzB0e8fi/jZ3/6p9m7P8fpevziT/wFNoMJw9EWjQkYj88IByOK2RQTpTT+JqasdNDyB//uT7h2ZcTFUQCL+6TdDm3VkJUlcdLDjaRhjXUeHwUyUzFQZxSzAw7v7/P1r97DbQJu3dri6nuv6ETQ2X4PXjjAWQ1xHNdBz3PdOa9qgty3oqYVRNUp3prMWw+AViNSGSuv05vSHDLPkZT25f/1s6Z1XerJCc3iSJnSZFHjlgbCmlke0B3MiXutTs6KoqEIn+Dck5/keDbHleFMOrDkmrjIajYsFy/Q13bhloYOxAv8AG+xR9QL6J17hgaX8vhFTicN/+K3v8off+1PmdcT+lXB5/6LjxJ6ESYaspickPZGyFR8drhHFcCy7HD3sOZ//Ce/QeaNOHzwNsPU5R/+1PeTOjOiNMYLIhpHyMyOGkGo+bKqCKKUbpSSLfcxywn375zyrT895NqNAeffe46NjfeR3vig3ptyTNomCPQMlMvSAewqZUlKFq+WYi1RoJ14K5yb7S3kR+MK7SER09iCLQGhZyVkoovzu7/yGYlZqqN9tnsxQS+myWpOj05p2ozu5i5FcUiazAk7I0p5s42PsTF6msPZmDgc0AYBMuYVALEuYGIDYUN1OiYzXvESKecGEsZ0dm9iwk2a+ozy3gssF1Oee+EtXn3tjAvnAr7ro1eopnOCJKFRTl/eO2R8dI/J0R0mVcoXv3LM7z33LX7pH/0Sn/uZX+TB3XsQOyTFGf/NZ97LIzcvUhPSGQxwZKIoHl0tcLQbFk8McaoZbZlRnk1586Vj+jsBlx87T7J5nfTaxzFRH0/ECZKypf4p6BfkY0ep8iURLxNMmVZ6CnfFKNI3rL5XQYH8vQxjXSoZDgmkFwOti/UX/9lnDW1Otzhko9djUi1JoiFl41NNS7J6Qtc7xonBGZyjdiPK4HE2d57mbDGmE49o/WRF9lnopl5hGlyhH7Stb6QlJxT2ti2Jw4re7uPCeNOQs3jldymyqcLQgIh+1DCeHuGHKY6fEEUxVdtQZhnF8oy333yVl9+Y8r98YY+PP/sJblzf4hf/p19jOplzfneXm1fO8Z/+xRvsDCzB1un28KTTLHKdpTQyiydSNOVIjZkd0NZLTh4cEna6JGnK8MJ72bz1rA6OdEbdSA8kNUIIO5Hj2O56PS7Veci76G8t5rYk2+hxBIHaSJH+Ss5fGQ1Fxi7O7/zyDxpTL9gIzpQimNfC7chfBrzx4jFpW3L5RokXu7SdbfKsYOP8J4l6V5i7DX46oNVp/JoMXI1HV+6iudjxcNqGopIasWB06QowpG0KGnOAuXubYnGMH3fsfFiUHCICWE++glC9jTynqDL2br/G2bLhH//fL3F/5vDpZ5/ld//oq4xPJ3zyU9/JD/65Z9iKZwS+SxhGGDcgW050Oidw0vOFnEQbPZmtt8UxXSdjfHJGK01nbdi+dIvOI58g6PQxrbeaL0gaqRVdeZIytekWgwhGFWS5JgFFFxUp/NZUpiNUW5zbxgoMjJyXK7Ihm9Kdf/n57zdutWA4DAklfIJY+Zoyzzi77zA7OObKFehvdIlGMZuj76NdQLixjbPR576Z0jqRDuZ1JqHzXE+ZW522S/vTGkIxhkDKoKa3fZGyEbQjR90SZKc4rRR+Q5bPCL2AqqosjWyEdXXJqyVu3TI7O2A2PrWhv/UEkwW8+fYhh8dLnnz8Go/e2ILyjLST0JAQpVvktRTShihwyRdzfDkc8WhpXKs585MHdN0lZXaG1zRU0pSGW+y878+rUEH1UoqcbE6XNGU761XhdsTD5Z4talI0tBKYiYHs3GIlLHBqNezaiGsm2/n1/+H7TJJ0Mc0em6nAq77ms9B3eLA3VYlLnU1oxTjBBh94+ntJ4i2CEE7qjMP6lGhwUd9cJkuT8VR1UZ20b5sWp1EaXEI6Trr0By5pd4daRWlywwFl1vJbv/lFTs/ucfnCRfr9DvnymMu7fQa9mCRKleEtFifaM8xFVSDKu2jIZFkpadaWJRe2N1jOj4mSHkRDnGSb/mCDohJeyGF2dkxRSN+QKn3uCK1ihNWdEJoF1el9HV41UULguAwe+RTp6BKN1BK53pU68KFAQMk/Wz9U6SeoaT2zXmWEViJZlVUSDaqwwvXe0Ug9ZF//1S9/j3FNDy+oMczZOyjY3EjpBS1FfIne6CKuU7Iwc/aWAe/buEGPGJOdMalnnDU1veE2y8Zh3AgPI6koohMLm9qjKqdkixlRENLvjRhsd5WulkGNH/f5td/4El/87S9rVCVphwu757h7+1sMeg6f+Uuf5upujziA6fiUgIWinjxf6s2l6YiTkz16nYTsZE97lyju0QYJTrpF7fdV/iPUu5CBx/f3cP2WTneAMTleZUe8Iq9xygnlcg+nWoArzGVFMrpFevnDGs0Vgc4/JAiERJbJ3Tv6KXuc65ohUF0aOZXdqHTUpqw1bJUuXKJE4atqrgS+/uPvM+XUoekKtMxwGZLGLtXkALPzCO5ghOOWLIsTzhbnOOeFnPcrnLZL0t3FnezTil5oOOJOGFC1Hv/k//g8vdjj2Y+8j2sXPkDTukRepQa4cv06xwf32di5jgm3+Y7v/A+ZTMY69avbWi9MGkHxbhEz/MIv/HekTkkvdKmzQ5bjY7JlgRc5RP1tfCfUnmA6PsENUmphF12XbJnT29jGj0Ty6atHV3Vum66mpK4K1Vt5ZFDlBG1JvdjDLM9ooohQxr4kbDzyHfjdjZU6z2hECvoSR1BD+Pag16nIosYWpxYCVQZLCXLwa3pDIa4jGig7GFIdrefgfOl/+6vScFLnOc38vg6BqJY0UpQu3lKKebGcQr0g9beIy5hseUhMwpXORfbffEmRzuDqExzsBqTd69zbe4E//tKv46clj15/mt2tJ2mMy/UbV+hunWd6eA/SLdW8/v2f/5/51V/9Pzm3s818VrCczoj7KWnkceH8Jn/v7/1thoOQWFSC9QShAE1RcpJlRHGXIB0qYyxGdr2Ak+MT9bxQDlOUgDr8F9u4SjvXzXKlvHExVc4imxFpz1vQzO6RL0/xZQzs+cRJh3D7aTqb19WZZCysSEcVvhYdqnfLAGsli7GeLnVAJnmrSd3DwZIdt4ozaITIKKEtbR/xxV/+y6YRrWs+pp0VDDdTzDLDlRHkhetWLFw4DHs7BFVBvAxwEo+j/AHn+o8pLz89PuakPuF2lnPhxvsYDM6zd+8FTg6/webWBbrJjjYz1x65TnewQzY5I3d7vPX2CT/xt/4uTVNxOp1Qlw1BFHG4d6QR8vFnP8Rf/sH/gEtXtkmjmkTSCRn1dEwhPYE/IIz6ZHVJR2YSliTVLl5ma1L4yyLT9xJ4qQYRJFaLsq/ErSuC0GV5Ioc/p5rfxzQFUdRRcYQI69LRe0h2b1F5qeWNVnqmNd0t2i/ROol51tIakWMaIxrdVeOminWZJNoIkAKuBlTZrswxfJwHv/e3jSODeXyKbEKRjckWS6qyYLps8NyUD175ds7aKUnrMX31DunOBu7uNuXxhPz4iPlOwL9+7asEXaEOEj78zPdiZIhfFrSVaGQbPeyn3vc+7h2dcnp0yNVH3scbbxzwG//P7/AHf/jvODo9oxd3WZYlWZHz+K338P6nHuXT3/MJymrGoBPQZCfEwlnlx7hSA7w+xk/opNLxl0rJxKKzImA6n6kaxRcG1Peoy4Isn6tKXYZcZbWgyHNMJQIEkULmZOPbVHlF3B8w7FrhQV27bNz4EFH/0lrN/HAOIUbR/F6LOmMlqxSDC2srCGpNi6+ob2Fz18zDurBLKtPU9fw//6zZ6Gwpo1lrNygK51ixtjRj0nQZYVMbQxrsUEuWKqdMZzPC0rC39zZHvZCXDl5juJvgVQkf+vCfo6llWia5eK7vs8gWXLt2jeHWORbTMdNZwx//ySu8+cYRX/vqc9x+cKTeJr3MjUeus7Mz4r1PPcqjN2+SxBB5JVHYUMyO8fMxXrpF2DtHUYm31Zrv67bU4ZVEgABjKeqtzEk0CiqaOlPpp5UTGR3tho6hrKbUi2PyxRFixsFwSC1IyHPodncJRjcJtq4SiBJdIKwe+jtDHRHPqSFW+w6i37J/LwlM+otGHUBL/aqe6LxaeSgxj8HZe+1/N9V0QrY8pRSZ4+QAFHLJDKIWQgPHl25QPiwhFiV3WzEbjzmeVxivw4PZMbcee5qd4VXG8yNyv6eaobQTMp+fKCUTRCHXb1xHZqle7XL37n2+8qev8MpLb3E8HnPnwYlqqKpFxdbWiPfcusnVy+eVH7r9rRf44NO32N50qcsZfb9D6QZEw3Oab+u6UQWKdMq1HHhlu9gsywnFoYT38gx1nun8WuYj6+Ia+VAuz8jHD/T+3aYm3RjRCjILO+xsX6DxRvQvP4UraEy66dVcQdOUNHfSDYmSsFktu6wEaf8/tCRNtU751gsxK8nmqvl29u//K2PaXNFHg3iIyIJEk1NSzY8osmPKvKBaTJmN9/BESNVmKhxbLhfkZcPZrOWJRz/KKLxKvpxzRs6s08N4DVVR4DkNvh9x9fplwqRPXVYcHh3yjZdf4/k/eZ3xTHKsT1XXFEdf2owAABEPSURBVFnG/uE+T9x6nGc/8VE6Iozu+ph8pjL+2GtUjuP7fcLOkNLxqYRh1UJaKodTlRmhG1EZhyT2acuCxXJMGndkXosfdVRuE7qNorCiOtOI0Fm3U6oK8OT4mP7GiCTs4/XOM7r8Z3CF99LxqMBPmdPYdCSdtnbHOjiSbtk2fBIFAnPlfXWOLdtLtaQnqRMrFbvS5A3O/p3fkh5b+RRthD0RPtUgtLWoC0TmIsaW5RFRehQFDQXl9Ix8fsj4bJ8Hd19l4Pbpx+fJZ0uc/ibFxmC1iNFCU6mE5dz5q3S7XcanJzpflrD9/C/9CrfvLHn+5VdY5CXXr9/g6sVd+onDE4/v8J4rOwz6sQoBQpHUA1mWschqZYPPX7xodyakv5hPVfwghxSkfU0NVTG34gEvwcgMPuzpXFxHNuVMFSvjsyNMdkSVW1mnDJFk3Ot5MUk6pLN5iXDjUZLeDq2IISTEvZWwYFW85TBVZqMLLSuaZy0AXy+8qKhgJctcSWlEW9zIWRy89htGBu8y3tRNGgllVUBJlhXD+RjhVaSLFLmgK99LJyl8ivCrIhx2qLMjyqpldnrIOCu0PhTLpb5PKAIwB3bOXbTpR4qkdMN1y2994d/wpd/7OgenC8qVqkH2FebTKZcuRPz1//izdOOcTtLR9//aCy9SVR77h6d86mNPMRrJ7MN2yhIJeVHRH4xoZVomWL3JdMWq2xe47BL6digjElOagjIX1uCE8f7bJGmokSIwtawL1XR5Xp/e6AL+8Aa90XlFR+qgK+m/QFe7+SNjTwtJhYnW+5NBkqovdZlstbYlUEkWZixtbrWyDc7eS//cKFsqeU2YMDkxoWi13AkiNFaFIR+4ktroHprS2hpvVmqpnuAQKaaWC2vwTU3diHmFWBO+ZaGfIfSGbCLlyyWn84aXnv8mX/jS11gayKY5ddWwvbvN8dkxi8WS0ShldnZKmnTJa4cPPX6Ny5c3ePTRC/S7nkYBUrRdR2cWskmUzxeqn5LTiZNUD6p2RHebk4jyvBIxdE4xv08zPaIsZ3pwouyQAh8lKWXZ0OtuESYJTvcKg3M3IOrpYqQUZKkN9iBtptEeYrWwKNey7rbXtUILditIdKUAeZdo2bn/4q+qwExmySp0kjynLbgoLuwalDYfUvDCRP+rIlrZC9AlwpX0Ur6XSxRL6y6ATXMPtwJF8eDU5Mf7qvTIG0PkeZyc7nN2eMaffuM2b799bIXOnqedr+hSX3/jLa5euMTF3QSTL+n0LRp75pkPEATSdMU0QlW4BWUVknb7lMp2Csvqa29iZIoiMxPPpapkYaahLEvy+SkbsdAn922U1xV1LetqdoqW9LpqhF7Yx924SXrhMZ3JCF2iUlHJ/ytNrFQ5jKwj2CK8LujrPTwdoWo37SmF/g5ftRIP3PnaP7MRIWlHdTxy+BZuScGRN1RDCScv89swXhUkaZBEcypjwtWeiAjH7O7kShUngxHLt+tkEod6dmw5FuOynJ+oMHlRFBzvH/HKK2+vDqtie2dEHLrM5xnDXsxidqYO0h/ITobH1s55PVxJM4LDJc/qqLbx8FN5Tay8kESC7HKUMu8QrZXAAtdhcXZE5JfMx4cE0nDJMuOpCBFqEj/leDJjuLOp6wiB1+iA6OqT34XpChtr04ncuPB4UoxlQcc1wkmJKPpdEn7TKJMsNdhf9Qy29q5Sl8g6xUhvffWXjbzI7pvVKhLDsetPD5cwRKOkaMAqNPRLLt44+EGioSxZUMg+2fi0BpUBikhJJGWIEeWPQpwyJ5vPqEUtmE0oc5Fn1rq9ulzMOJlMGXaHnJ6d0k07zHX4lBDHsmshc3ERa1ksv/YyV2fprTKn4hiOqEJ8iayYuNOxqroqo1pOVJFdSL/glMxP9+0mUSm8U6lMsxT8xbwEL8bvpXT7qd5PmmyzdfkJkmtPrZYZtYCC0hh2qdRKKld5ShQeuo26IgS1gFsDqIOoPllyuK0jzut/9HPGdSJb8df7wKthhSroZJlcW/FVCK126aQOCMcoXxqmOsoUiaagCcd6ikSRlkjP1hfPaHOVj090qN+UJXWTUwtbKcRcVZEXM0VmtXiRRJLfUGS1QltRltilwVZ7B/E0WTsWCadyQCJiiAXri+Y2Jkh6GtF+2zCdnBD5hnI5p8pOtZOul6e0lQx6KlKZbRe5CtUiUaEErvZPwiLXnkNv6yq7157G3bos0gjqlbJDdgVXnmnFZQpZK1Ueinh5vUOh8v3VYr7dp7MycJlTiKDPefUPfsH4fmjrgi/70nJ4AnUbHS/KmFNkg3ZZUgTJkUpJJM3YAyiVBpEDEu1T2wSS0+zgRGClCnItilD9q3BAJ4e6QlwKMVbnSqdYiWqOCT317Pl8iis5N7BbmKIwV85fNvbUiLJsaRTZyM9BmNAZbaoiXXK1RJiADrfKFaG4gUc2PaFeLgncgiI/wS2kwau16Tu6s0+IS94K++sTDRLiriC1OZ3+Nv3heTZ2buBuXsJNuriSTnQEupLLCLGhMxYRFUsdtU9OUCGBWQuXxTBWkmkVHxJGos8VQ3z5543qUeUXJK3o+E881Or/ZQduPdiQ/yqCsjuhql9VZCDevtq0f6h207+RSPDsgqPCNSnwJdXshPnRXVwpfHWrC4lCQgr/Q11Z5bUeoqv7FWUtBx0xk+na6vNFNWIRi/Q9DhvbF8mKWsm/uJOSFQJNl4TUVNlc4ahEUCT1sJno/GE8GdMJAiYHRzoelSiUe/L6suftac9T1UvSwTnCZKAKxJ0rT1PL6ppK8IWBkExhmzuraZIBkCBJuwasgyPl2sSJbEEXqsHO8qWNFZG+aw1h5X8Wuq7rwrvVGOvvpX5YXacUarucuF5ztYjLZsR3jGHxtmRKHdS3rrK8Tb2knBzZpxi0MaWKuBw9qGwhEz5hKcXDbBqazSYqyRTCuM4KO8yRNKpNVaMAwot6hHGHKIyZz+f6Xp1upDm/rkoiz6EsljRtQTdqabKZXm8+PaEcjykXDUm3S+kYwl7KoNenrArhZnTO0e0MaP0u21efwI1jJRaliVSnXO3preHqes1BppNqJBGWqQTHUiKKtByRcK7m/PL73/jyzxkLR+382HaHa6WyFGzrdcLRa3YSckspXVsT5EO0hihesxKTtUGsbMXCSPtnQgdUFPmcOp9Q52N9CkGpz7RIdKAvCyjSCYsHlWWh1+N7AXluGzOE3DM1Qegp4ypAI0k26AwuaH0J4gAjr5EZt+tzdLjP1vkrNPlMJ2yOU7GcHNt14jZneiyFu6Uo7Z6CpOP+1jnGszm94QZRPMJzRNHeEg636I8u44QiZpD71g7OPpNDHc4uVGojp4hKPs82llorahkq2QenSKRIROkDAiRrvPxv/oEaQqQimq8adMiytq5Om3QaJenqHcLKHqysMAWr7dE1d+LiC0e/ujh9ao1KbGSIbiNvOc90s9QpplRNpk+3qVtZokzx2pZMt49smFdFY3fNRHslqGj13kK1qTS0bYgiGQClFOVSJZ+hPO4hr6lFtJB2aWUVTbB7LYXRTuSW0wPy5URToaSKsqxJuj0GG5d0uV2cIulu0jq+duPi3L2dyww2t20qWe9UP1xaXPUPWpBl90MgunBfAvelPNfK4YlTizTIbrpaAlEj6uXf+/tm3Vw8FNgq9Lc7YIrNZf6qjKJt041Gj7xGhMer4rP6HS3SqwGKNaaEzgoKuwa/rskroaNlX6BSEVuV5dSy/CiHIi/XYT1kZUYcROSSsuYzuoM+RbZUDypr6R9krdcliCNK2TCqZZbtqGHKxiOKxZMD6qaiyTKSVBTiDsXyVJGZzCI6vUQX37XREkY36ZF0B4QydhU6RwprXZN2Y+Wa0uGu5n7VrtoWSTdmdftE68EKJ65y9sM+zLePwni33HKtbVIW46V//TO6bbQuHjqFkMZH2EWNBmmTV/JBC5wss6ihaHfJ7EKGTUPrYro2qi3SktqkpoT6VIFFkSmno0oMoTpaQU4NjUBLeZhKjcLSeTYhCXs6Ly6yhUJWGT/KEktZS7QUWpQ7na42dPLonU5/gON12NjYUnrl4P59dndGOHUNXkpdjVVUJoU5zxdkiwX9zS36vW2MF9O0nj67SjRPYRBop58vpC5VOmcXSWqo9JJlHSRNWle1iE4MpGhSntYjZdcPNaJ1gUi7W/vEm6IodE1AvrTIv/A7f9fYQYeoEwQqyW+rXlIh2FqfuaZ9RcEneN0ucKxz/8rzFa6tlH6rwv3O+FABlAq+BG5qynEq2kqgqPQNcpA5eZFRLE6Zz8Z286mW9NLRAizXII2X5F0J9iiUxk08rSGKU4wrDVxPlyVDeYRR2xCHMJ9LIyepQFCfw3g6JnBFVdJHHtIknXqxyLT4N7LNFEq6dTCVLC5KJy4PcJmwc/2Wjo7Vq1fsq0VFFiEpwy33Lwe/kuOLo0qftN4wkpsSELD++WE2ev63P2e8VbenqElTTaPIRHe8Vh22FE/hUSwJKA+8snlOS9SqfVxPpHRHQi/QpjhdYlxRwlEiomBBSK0aRBY6iuVEF2RktlJLqipLFrNTnU34xiNvl0iHKBPEyO/YPbRIHs/gkvQGFAW6OuAFIiCIqMoFs+mE4WCDpl5Q5xV+5KsuVdKU0DWivhBILC1mnEY6I5GdaFmgz0VeI58h1ylIq5gRtTmdc1eJkhH4kc7drIfLdQkMtTBazkIc2sruHd20skaz7KzUuLWcxsJdh1qUIc//9t/RrlygjzYb8iCT1Qa97RdWK6yrR+LY5wGtirY2G9YbZOr1kGUUbkZRRfgOHFY+qqEz3KJpHfLWUCwXVNlSn0YgzZAcvKj05HKqtlY9lCw8LosJnSQFJ6QsahWlLYUZ7UkxDfBSaSiF1JP5Q6nSmm5XlmIEcQlmj8ATigZNCVHgE0ZdSjn8ICHp+pTzDFHFKzCR3QlRwlARyq5hMycfHzPcvUw0uqi1QIwpB6qpQ/uoWjKtTfEqyxeiVGYUVkluFeO2RrwDeW3aFgdwnv/C37HFWpqvddu+mjxJ9yfdq317OVj7vbyxEG5ywetnVEhYv7sQaUepnJXtBQRJBLFDHA2ohZOSBcVCEMySfD63ObWSxzqU5LNj60HS+Mgj26qSZTYhTkVaX2OcDl6UkheGjdEWSa+vlLo8TUAYTn1MRSyCAoHCslIlT09LlbaIg1iNoZpYeWhLmKpoQkTGUbcHytbWyiC0CJBY4NVzytkebrRN59zN1fOoVg2lGESfDWWz+jrVqLxZxwqrpZVVqrbPkbKoS8JHf5YZ0HP/4ieVBlcsK2Kp1j7GQYqf4HedKwi3vtoPW/cIa+OpjET8SHoRQVarXWQJQWt5R7WrjanELrrF0/hdRVJ5JhrbmdIF8pgIMcRiMacpF1ZDWwuXKWSfr2PZOJJF+ZhKNEq4dHobzCdzzfO94YBAZgGuSxyn2tDptQNvvfkKo61tpciFEqmLhqjTVfGApBVXZGl+iO/5mjKDWB6RV6oWVoTSocl0lt/fuYm/fUUZ3rWmSUa0pTiM8EyrZ/lpXZSeQcjIxlLq9rxWhlJDrOD+aszgfOU3/1vzEOEIpb3C/+uiK4DaPuvoXY9+0IZEjt8WKrkJ5eZXhXq9tqoEoCaaRnF1TEVn1KF2O6q+EAjaVPo8L/JCDFBoExe4LuOx1I0Jaa+rnp0Eod0r8FLCoK+KiLTToxUElS9UrmMa2YAtidJUqROhKOxXoDVPdLmybBqmG3aOUWdM50KbxDpjCF2PIOkoXBUHaWqZ5We6BE9+SjJ8gs6Fx2jcRlXlrSt1R1aS7UFbysPCekVDD59Isyqia6GZUEqeAI/1YovD/wePBWOx0JoBLgAAAABJRU5ErkJggg==">
            <a:extLst>
              <a:ext uri="{FF2B5EF4-FFF2-40B4-BE49-F238E27FC236}">
                <a16:creationId xmlns:a16="http://schemas.microsoft.com/office/drawing/2014/main" id="{2342DD99-EC66-4DF8-9654-9B99671174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720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44845C-94B5-4B41-90AA-F695BA791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758951"/>
            <a:ext cx="7543800" cy="4661187"/>
          </a:xfrm>
        </p:spPr>
        <p:txBody>
          <a:bodyPr>
            <a:normAutofit/>
          </a:bodyPr>
          <a:lstStyle/>
          <a:p>
            <a:pPr algn="ctr"/>
            <a:r>
              <a:rPr lang="hu-HU" sz="6000" dirty="0">
                <a:latin typeface="Comic Sans MS" panose="030F0702030302020204" pitchFamily="66" charset="0"/>
                <a:cs typeface="Helvetica" panose="020B0604020202020204" pitchFamily="34" charset="0"/>
              </a:rPr>
              <a:t>much thanks</a:t>
            </a:r>
            <a:endParaRPr lang="en-GB" sz="6000" dirty="0">
              <a:latin typeface="Comic Sans MS" panose="030F0702030302020204" pitchFamily="66" charset="0"/>
              <a:cs typeface="Helvetica" panose="020B0604020202020204" pitchFamily="34" charset="0"/>
            </a:endParaRPr>
          </a:p>
        </p:txBody>
      </p:sp>
      <p:sp>
        <p:nvSpPr>
          <p:cNvPr id="6" name="Dátum helye 5">
            <a:extLst>
              <a:ext uri="{FF2B5EF4-FFF2-40B4-BE49-F238E27FC236}">
                <a16:creationId xmlns:a16="http://schemas.microsoft.com/office/drawing/2014/main" id="{C7B6A9D1-5B1A-4BEA-9BDC-EE8CBC03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03/11/2017</a:t>
            </a:r>
          </a:p>
        </p:txBody>
      </p:sp>
      <p:sp>
        <p:nvSpPr>
          <p:cNvPr id="7" name="Élőláb helye 6">
            <a:extLst>
              <a:ext uri="{FF2B5EF4-FFF2-40B4-BE49-F238E27FC236}">
                <a16:creationId xmlns:a16="http://schemas.microsoft.com/office/drawing/2014/main" id="{D93A66CB-6C74-41E3-8436-FA8D67374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BBCBD7F8-35C5-4AB4-AA82-BD640FAA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01AA5-D4B2-4A93-88D0-0A76E17FF4BB}" type="slidenum">
              <a:rPr lang="en-GB" smtClean="0"/>
              <a:t>8</a:t>
            </a:fld>
            <a:endParaRPr lang="en-GB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F2566F1D-98AE-47FB-8564-3C115F3AC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517" y="1219200"/>
            <a:ext cx="4896685" cy="275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545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449</TotalTime>
  <Words>125</Words>
  <Application>Microsoft Office PowerPoint</Application>
  <PresentationFormat>Diavetítés a képernyőre (4:3 oldalarány)</PresentationFormat>
  <Paragraphs>40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Comic Sans MS</vt:lpstr>
      <vt:lpstr>Helvetica</vt:lpstr>
      <vt:lpstr>Retrospektív</vt:lpstr>
      <vt:lpstr>Mind = blown</vt:lpstr>
      <vt:lpstr>This week: more SQL + EF Core</vt:lpstr>
      <vt:lpstr>Todo App</vt:lpstr>
      <vt:lpstr>Difficulties with this Todo</vt:lpstr>
      <vt:lpstr>The core of the app</vt:lpstr>
      <vt:lpstr>The controller</vt:lpstr>
      <vt:lpstr>An example of the current look (Comic Sans ftw) </vt:lpstr>
      <vt:lpstr>much 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Kiss Boldizsár</dc:creator>
  <cp:lastModifiedBy>Kiss Boldizsár</cp:lastModifiedBy>
  <cp:revision>20</cp:revision>
  <dcterms:created xsi:type="dcterms:W3CDTF">2017-11-03T08:17:59Z</dcterms:created>
  <dcterms:modified xsi:type="dcterms:W3CDTF">2017-11-03T15:47:26Z</dcterms:modified>
</cp:coreProperties>
</file>