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1" r:id="rId6"/>
    <p:sldId id="265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B387B-D522-49E9-B8DB-BA3AD57C12F4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D8FD-ECDC-4D37-94A5-6C192FA6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7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0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7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3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1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0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8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193381-6D78-40E2-84A6-22D11D0AB33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92C26-662E-4557-9269-ECD74E23B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level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++;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DEF1A6-5E8B-4A96-BEC9-372ADD484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second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EDA243-C415-4B94-8352-FD65EB25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BC542E7-C06E-480F-A862-B5EEA57A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6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8E2B2-371E-4D25-AB7A-2327035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C#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basics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D2254-85FB-455D-BB75-B94E45E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types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lists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dictionaries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Debugging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GB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clea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Etc.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83DFA6-D554-4C7C-B6A5-E4F1B3EA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60" y="4113277"/>
            <a:ext cx="2844800" cy="1649984"/>
          </a:xfrm>
          <a:prstGeom prst="rect">
            <a:avLst/>
          </a:prstGeom>
        </p:spPr>
      </p:pic>
      <p:sp>
        <p:nvSpPr>
          <p:cNvPr id="6" name="Dátum helye 5">
            <a:extLst>
              <a:ext uri="{FF2B5EF4-FFF2-40B4-BE49-F238E27FC236}">
                <a16:creationId xmlns:a16="http://schemas.microsoft.com/office/drawing/2014/main" id="{ED8434F1-C714-46E3-8DF7-6332ACEC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82EF3B-6BF4-48FA-A639-F61FA8A9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700B3-EAF9-41A8-9C63-33DB4C33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More: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recursive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A3BE3-0F7F-4F63-A28B-F5C5E58A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1308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is like </a:t>
            </a:r>
            <a:r>
              <a:rPr lang="en-GB" sz="2800" dirty="0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800" dirty="0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800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, just being used in itself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Conditions here can be very useful</a:t>
            </a: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9D8D1A7-A5DD-46D9-ABBC-8703C545EAA5}"/>
              </a:ext>
            </a:extLst>
          </p:cNvPr>
          <p:cNvSpPr/>
          <p:nvPr/>
        </p:nvSpPr>
        <p:spPr>
          <a:xfrm>
            <a:off x="822959" y="3458818"/>
            <a:ext cx="29535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Fills the stack easier than you think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F4C15B-69AC-416A-AEA9-1491C677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88" y="3790123"/>
            <a:ext cx="4590272" cy="1393188"/>
          </a:xfrm>
          <a:prstGeom prst="rect">
            <a:avLst/>
          </a:prstGeom>
        </p:spPr>
      </p:pic>
      <p:sp>
        <p:nvSpPr>
          <p:cNvPr id="6" name="Dátum helye 5">
            <a:extLst>
              <a:ext uri="{FF2B5EF4-FFF2-40B4-BE49-F238E27FC236}">
                <a16:creationId xmlns:a16="http://schemas.microsoft.com/office/drawing/2014/main" id="{E829C294-09BD-4643-A6B6-0D8FFEC4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B1557B2-1477-4089-8113-D9FB4234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18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01B0DD13-9914-4201-AC3C-73C1946D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5114014" cy="4023360"/>
          </a:xfrm>
        </p:spPr>
        <p:txBody>
          <a:bodyPr>
            <a:no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Original minesweeper from mentors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Why don’t we make our own version?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made without looking at the original code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lasted more than twice longer than the other</a:t>
            </a:r>
            <a:endParaRPr lang="en-GB" sz="28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BDEDD1F-B164-4273-9A12-95AAECE1E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124" y="2897422"/>
            <a:ext cx="1950889" cy="1920406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F7EA2139-93CF-43C6-8D9A-98C4885F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Minesweeper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Dátum helye 10">
            <a:extLst>
              <a:ext uri="{FF2B5EF4-FFF2-40B4-BE49-F238E27FC236}">
                <a16:creationId xmlns:a16="http://schemas.microsoft.com/office/drawing/2014/main" id="{8AF46CDE-D565-4658-8530-127E238F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299B3A53-DD46-416D-83A3-06C15EA3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39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82825-900B-4114-81AD-0B805B93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Minesweeper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F473A-E34E-438F-AC16-90C673E9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Some features: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the player cannot start the game by revealing a mine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all areas have at least two mineless places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in case of death all mines become revealed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- some customized values are held in a specific range to prevent possible crashes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C4CFE2-8504-4689-8731-2220292B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1D1943-0FAB-4B58-8749-935473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DEF99-0917-4608-BFD4-B18ECF8D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Minesweeper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71B489-329B-492C-91DF-E23064A9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9" y="2080591"/>
            <a:ext cx="2934735" cy="180945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The first pair of coordinates are given before the mines are placed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77BCD3E-BBF8-4A07-B5E1-87781091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2" y="4094665"/>
            <a:ext cx="3257550" cy="2000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BF1BFDB-B114-41B6-8928-4472A008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36" y="2257582"/>
            <a:ext cx="4895850" cy="3248025"/>
          </a:xfrm>
          <a:prstGeom prst="rect">
            <a:avLst/>
          </a:prstGeom>
        </p:spPr>
      </p:pic>
      <p:sp>
        <p:nvSpPr>
          <p:cNvPr id="8" name="Dátum helye 7">
            <a:extLst>
              <a:ext uri="{FF2B5EF4-FFF2-40B4-BE49-F238E27FC236}">
                <a16:creationId xmlns:a16="http://schemas.microsoft.com/office/drawing/2014/main" id="{A4259C8C-92CB-4D45-8C7D-346FCCD4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ED06F6B-2878-4EF0-B75F-FAF3446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AD1EB-015D-4BC1-A7B1-130884F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Minesweeper project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92FCFD-E6AE-4541-A14D-A387C707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80591"/>
            <a:ext cx="4454718" cy="3604592"/>
          </a:xfrm>
        </p:spPr>
        <p:txBody>
          <a:bodyPr>
            <a:no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Further plans: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more features in the game, making it safer for (or </a:t>
            </a:r>
            <a:r>
              <a:rPr lang="hu-HU" sz="3200" i="1" dirty="0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) users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evolving the game in the next weeks with new methods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 descr="https://media.riemurasia.net/albumit/mmedia/fu/avb/2qbc/411922/1561290621.jpg">
            <a:extLst>
              <a:ext uri="{FF2B5EF4-FFF2-40B4-BE49-F238E27FC236}">
                <a16:creationId xmlns:a16="http://schemas.microsoft.com/office/drawing/2014/main" id="{AB565314-0AF1-468C-BA72-07655049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144" y="2374365"/>
            <a:ext cx="2838616" cy="30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CAB7F43C-A467-4E97-A59A-9C8E3883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94FE06D5-0A43-46F7-873F-8D0E96F4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1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41ADC2-E55B-49D4-81B0-652B87727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THE END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4F5794-E5C0-42BF-A2C2-7FD44D7C1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(No, just kidding. I will return next week.)</a:t>
            </a:r>
            <a:endParaRPr lang="en-GB" cap="none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27D267-613D-47D4-BECD-45C84A39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15/09/2017</a:t>
            </a:r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5A10C26-2236-46A9-A3B3-1428EE79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3381-6D78-40E2-84A6-22D11D0AB33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282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680</TotalTime>
  <Words>214</Words>
  <Application>Microsoft Office PowerPoint</Application>
  <PresentationFormat>Diavetítés a képernyőre (4:3 oldalarány)</PresentationFormat>
  <Paragraphs>47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Helvetica</vt:lpstr>
      <vt:lpstr>Retrospektív</vt:lpstr>
      <vt:lpstr>level++;</vt:lpstr>
      <vt:lpstr>C# basics</vt:lpstr>
      <vt:lpstr>More: recursive functions</vt:lpstr>
      <vt:lpstr>Minesweeper project</vt:lpstr>
      <vt:lpstr>Minesweeper project</vt:lpstr>
      <vt:lpstr>Minesweeper project</vt:lpstr>
      <vt:lpstr>Minesweeper project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25</cp:revision>
  <dcterms:created xsi:type="dcterms:W3CDTF">2017-09-14T20:18:36Z</dcterms:created>
  <dcterms:modified xsi:type="dcterms:W3CDTF">2017-09-15T15:33:32Z</dcterms:modified>
</cp:coreProperties>
</file>