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Random temporary title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29</Words>
  <Application>Microsoft Office PowerPoint</Application>
  <PresentationFormat>Diavetítés a képernyőre (4:3 oldalarány)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Helvetica</vt:lpstr>
      <vt:lpstr>Retrospektív</vt:lpstr>
      <vt:lpstr>Random temporary title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3</cp:revision>
  <dcterms:created xsi:type="dcterms:W3CDTF">2017-10-27T07:02:41Z</dcterms:created>
  <dcterms:modified xsi:type="dcterms:W3CDTF">2017-10-27T07:28:04Z</dcterms:modified>
</cp:coreProperties>
</file>