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3" r:id="rId5"/>
    <p:sldId id="261" r:id="rId6"/>
    <p:sldId id="265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2B093-E005-4BA9-BF60-7D4F4FD67000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92C26-662E-4557-9269-ECD74E23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hu-HU">
                <a:latin typeface="Helvetica" panose="020B0604020202020204" pitchFamily="34" charset="0"/>
                <a:cs typeface="Helvetica" panose="020B0604020202020204" pitchFamily="34" charset="0"/>
              </a:rPr>
              <a:t>evel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++;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DEF1A6-5E8B-4A96-BEC9-372ADD484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second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8E2B2-371E-4D25-AB7A-2327035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C#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basics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D2254-85FB-455D-BB75-B94E45E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>
            <a:normAutofit/>
          </a:bodyPr>
          <a:lstStyle/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Different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types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dictionaries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Etc.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83DFA6-D554-4C7C-B6A5-E4F1B3EA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60" y="4113277"/>
            <a:ext cx="2844800" cy="1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700B3-EAF9-41A8-9C63-33DB4C33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More: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recursive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A3BE3-0F7F-4F63-A28B-F5C5E58A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13083"/>
          </a:xfrm>
        </p:spPr>
        <p:txBody>
          <a:bodyPr>
            <a:norm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is like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used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itself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Conditions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here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very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useful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9D8D1A7-A5DD-46D9-ABBC-8703C545EAA5}"/>
              </a:ext>
            </a:extLst>
          </p:cNvPr>
          <p:cNvSpPr/>
          <p:nvPr/>
        </p:nvSpPr>
        <p:spPr>
          <a:xfrm>
            <a:off x="822959" y="3458818"/>
            <a:ext cx="29535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Fills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easier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than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think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F4C15B-69AC-416A-AEA9-1491C677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88" y="3790123"/>
            <a:ext cx="4590272" cy="13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01B0DD13-9914-4201-AC3C-73C1946D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5114014" cy="4023360"/>
          </a:xfrm>
        </p:spPr>
        <p:txBody>
          <a:bodyPr>
            <a:no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Original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mentors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own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version?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made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looking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original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lasted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more than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twice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longer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than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endParaRPr lang="en-GB" sz="28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BDEDD1F-B164-4273-9A12-95AAECE1E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124" y="2897422"/>
            <a:ext cx="1950889" cy="1920406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F7EA2139-93CF-43C6-8D9A-98C4885F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82825-900B-4114-81AD-0B805B93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F473A-E34E-438F-AC16-90C673E9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player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cannot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game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revealing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areas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least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mineless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places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in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case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death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become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revealed</a:t>
            </a:r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customized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held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in a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specific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range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prevent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possible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crashes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DEF99-0917-4608-BFD4-B18ECF8D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71B489-329B-492C-91DF-E23064A9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9" y="2080591"/>
            <a:ext cx="2934735" cy="180945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pair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coordinates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before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mines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placed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7BCD3E-BBF8-4A07-B5E1-87781091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2" y="4094665"/>
            <a:ext cx="3257550" cy="2000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BF1BFDB-B114-41B6-8928-4472A008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36" y="2257582"/>
            <a:ext cx="4895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AD1EB-015D-4BC1-A7B1-130884F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Minesweeper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92FCFD-E6AE-4541-A14D-A387C707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80591"/>
            <a:ext cx="4454718" cy="3604592"/>
          </a:xfrm>
        </p:spPr>
        <p:txBody>
          <a:bodyPr>
            <a:noAutofit/>
          </a:bodyPr>
          <a:lstStyle/>
          <a:p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plans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more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game,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safer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users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evolving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game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weeks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https://media.riemurasia.net/albumit/mmedia/fu/avb/2qbc/411922/1561290621.jpg">
            <a:extLst>
              <a:ext uri="{FF2B5EF4-FFF2-40B4-BE49-F238E27FC236}">
                <a16:creationId xmlns:a16="http://schemas.microsoft.com/office/drawing/2014/main" id="{AB565314-0AF1-468C-BA72-07655049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44" y="2374365"/>
            <a:ext cx="2838616" cy="30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41ADC2-E55B-49D4-81B0-652B87727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END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4F5794-E5C0-42BF-A2C2-7FD44D7C1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(No,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kidding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I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return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.)</a:t>
            </a:r>
            <a:endParaRPr lang="en-GB" cap="none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82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193</Words>
  <Application>Microsoft Office PowerPoint</Application>
  <PresentationFormat>Diavetítés a képernyőre (4:3 oldalarány)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Helvetica</vt:lpstr>
      <vt:lpstr>Retrospektív</vt:lpstr>
      <vt:lpstr>level++;</vt:lpstr>
      <vt:lpstr>C# basics</vt:lpstr>
      <vt:lpstr>More: recursive functions</vt:lpstr>
      <vt:lpstr>Minesweeper project</vt:lpstr>
      <vt:lpstr>Minesweeper project</vt:lpstr>
      <vt:lpstr>Minesweeper project</vt:lpstr>
      <vt:lpstr>Minesweeper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19</cp:revision>
  <dcterms:created xsi:type="dcterms:W3CDTF">2017-09-14T20:18:36Z</dcterms:created>
  <dcterms:modified xsi:type="dcterms:W3CDTF">2017-09-15T14:03:55Z</dcterms:modified>
</cp:coreProperties>
</file>