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1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7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1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2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7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1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9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52F5BE-BD30-448B-9CE3-C1A41F77817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44845C-94B5-4B41-90AA-F695BA791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Y U so random?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CD97498-DCEB-4FA4-A9CE-7643E0444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te eighth week</a:t>
            </a:r>
          </a:p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Boldizsár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F9874-BDD8-46D6-B813-AE67B1E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Random theme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C65558-96F5-4BB7-99B5-BC103E66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 love the randomness.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44845C-94B5-4B41-90AA-F695BA791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545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24</Words>
  <Application>Microsoft Office PowerPoint</Application>
  <PresentationFormat>Diavetítés a képernyőre (4:3 oldalarány)</PresentationFormat>
  <Paragraphs>6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Helvetica</vt:lpstr>
      <vt:lpstr>Retrospektív</vt:lpstr>
      <vt:lpstr>Y U so random?</vt:lpstr>
      <vt:lpstr>Random theme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2</cp:revision>
  <dcterms:created xsi:type="dcterms:W3CDTF">2017-11-03T08:17:59Z</dcterms:created>
  <dcterms:modified xsi:type="dcterms:W3CDTF">2017-11-03T08:21:20Z</dcterms:modified>
</cp:coreProperties>
</file>