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F4D9-0E9C-4D18-9848-7A0611A226A2}" type="datetimeFigureOut">
              <a:rPr lang="hu-HU" smtClean="0"/>
              <a:t>2017. 09. 08.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ADF4-9BCF-413F-9585-20AA2386E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666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1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10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5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3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88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46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308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hu-HU"/>
              <a:t>2017. 09. 08.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71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8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hu-HU"/>
              <a:t>2017. 09. 08.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E8BBCB-20BC-435E-898A-6661E3344EBB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D871AA-A8FC-4073-9E61-43A30FEC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964909"/>
          </a:xfrm>
        </p:spPr>
        <p:txBody>
          <a:bodyPr>
            <a:normAutofit/>
          </a:bodyPr>
          <a:lstStyle/>
          <a:p>
            <a:pPr algn="ctr"/>
            <a:r>
              <a:rPr lang="en-GB" sz="6000" dirty="0">
                <a:latin typeface="Helvetica" panose="020B0604020202020204" pitchFamily="34" charset="0"/>
                <a:cs typeface="Helvetica" panose="020B0604020202020204" pitchFamily="34" charset="0"/>
              </a:rPr>
              <a:t>What could we learn in the past few days?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53CE5-3D8B-44D7-9E0F-B7C5E59D59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Review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of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week</a:t>
            </a: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846D3F-5D1A-495E-B1BD-8C4424AD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BBB34EF-E9E3-438B-B192-6D3AFC3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15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27000A-0803-435B-AC7E-2FBA5124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Getting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know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B11B73-BAF0-436B-AD63-0D20935E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First a bit unusual, even weird, but can be learned quickly</a:t>
            </a:r>
          </a:p>
          <a:p>
            <a:pPr algn="just"/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Can be one of the most useful tools in all future projects</a:t>
            </a:r>
          </a:p>
          <a:p>
            <a:pPr algn="just"/>
            <a:r>
              <a:rPr lang="en-GB" sz="3200" dirty="0">
                <a:latin typeface="Helvetica" panose="020B0604020202020204" pitchFamily="34" charset="0"/>
                <a:cs typeface="Helvetica" panose="020B0604020202020204" pitchFamily="34" charset="0"/>
              </a:rPr>
              <a:t>Public programming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D88DB9-38BC-428C-9B28-E98E45C0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34ED0AA-137A-400F-9F1A-57C17670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37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FB00BD-E754-41C4-9ADE-D852E7AC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HTML/CSS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2B2324-1A6B-4921-9F87-993E698B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Web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Easier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start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something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like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(?)</a:t>
            </a:r>
          </a:p>
          <a:p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hu-HU" sz="320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20E1E2-4DA1-4D45-8969-C2504131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2CF6A2-4878-43F1-9539-052C35A8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42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173605-A1F4-4808-A19A-5C6669C7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HTML/CSS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42227252-F801-4379-BF86-F7BBD94E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Diversifying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selectors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classes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IDs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etc.</a:t>
            </a:r>
          </a:p>
          <a:p>
            <a:endParaRPr lang="hu-HU" dirty="0"/>
          </a:p>
        </p:txBody>
      </p:sp>
      <p:sp>
        <p:nvSpPr>
          <p:cNvPr id="10" name="Dátum helye 9">
            <a:extLst>
              <a:ext uri="{FF2B5EF4-FFF2-40B4-BE49-F238E27FC236}">
                <a16:creationId xmlns:a16="http://schemas.microsoft.com/office/drawing/2014/main" id="{7B56396B-F39E-486E-93E8-C35ACA6C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7BA71B17-3DBB-40A1-8498-160B3403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4</a:t>
            </a:fld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F1AD64B-4C71-4A19-9A05-BA77A26C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42" y="2732714"/>
            <a:ext cx="7977808" cy="25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F61023-E5E1-4B38-8316-E9C14B96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skills</a:t>
            </a: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8C1B3-9400-4CA2-A4EB-20233C21A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a team</a:t>
            </a:r>
          </a:p>
          <a:p>
            <a:pPr algn="just"/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Preparing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team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project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working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Unusual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but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successful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making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new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connections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hu-HU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Time management</a:t>
            </a:r>
          </a:p>
          <a:p>
            <a:pPr algn="just"/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Learning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just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but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facing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usual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difficulties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during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dealing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hu-HU" sz="3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3200" dirty="0" err="1"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endParaRPr lang="hu-HU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Dátum helye 11">
            <a:extLst>
              <a:ext uri="{FF2B5EF4-FFF2-40B4-BE49-F238E27FC236}">
                <a16:creationId xmlns:a16="http://schemas.microsoft.com/office/drawing/2014/main" id="{06F824A9-DE32-4775-8F92-19C25FBA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E7F927C4-7947-4D99-997B-5172BCAB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26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C7F03E-C78F-428C-B2F5-CB0FFB78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</a:t>
            </a:r>
            <a:r>
              <a:rPr lang="hu-HU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dirty="0" err="1">
                <a:latin typeface="Helvetica" panose="020B0604020202020204" pitchFamily="34" charset="0"/>
                <a:cs typeface="Helvetica" panose="020B0604020202020204" pitchFamily="34" charset="0"/>
              </a:rPr>
              <a:t>skills</a:t>
            </a:r>
            <a:endParaRPr lang="hu-HU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7" name="Tartalom helye 16">
            <a:extLst>
              <a:ext uri="{FF2B5EF4-FFF2-40B4-BE49-F238E27FC236}">
                <a16:creationId xmlns:a16="http://schemas.microsoft.com/office/drawing/2014/main" id="{542CB5AA-590A-47DA-B832-512C32A8D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0" y="4065059"/>
            <a:ext cx="3135722" cy="1991183"/>
          </a:xfrm>
        </p:spPr>
      </p:pic>
      <p:sp>
        <p:nvSpPr>
          <p:cNvPr id="22" name="Dátum helye 21">
            <a:extLst>
              <a:ext uri="{FF2B5EF4-FFF2-40B4-BE49-F238E27FC236}">
                <a16:creationId xmlns:a16="http://schemas.microsoft.com/office/drawing/2014/main" id="{81625411-7F1D-4C4C-8CF2-01B7AC2F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23" name="Dia számának helye 22">
            <a:extLst>
              <a:ext uri="{FF2B5EF4-FFF2-40B4-BE49-F238E27FC236}">
                <a16:creationId xmlns:a16="http://schemas.microsoft.com/office/drawing/2014/main" id="{61F71DC8-4FF2-4CD5-A410-E62BA015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6</a:t>
            </a:fld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4E1F86AB-096F-453E-8D12-29A0F3D5B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29" y="1945525"/>
            <a:ext cx="2987101" cy="1887847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75600224-710D-4CDF-93A6-17F4BE09C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4065059"/>
            <a:ext cx="2597425" cy="1991184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6468CC90-196E-40A2-B6CA-8E37A569C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61" y="1949424"/>
            <a:ext cx="2511932" cy="188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66CB14-00D6-4E73-946D-9315BA58A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Now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can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finally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go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home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hu-HU" sz="4400" dirty="0" err="1">
                <a:latin typeface="Helvetica" panose="020B0604020202020204" pitchFamily="34" charset="0"/>
                <a:cs typeface="Helvetica" panose="020B0604020202020204" pitchFamily="34" charset="0"/>
              </a:rPr>
              <a:t>sleep</a:t>
            </a:r>
            <a:r>
              <a:rPr lang="hu-HU" sz="44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AED898-A1AA-4E0C-A514-7DE5F7BA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2017. 09. 08.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AEF6DDF-9E5C-491D-818F-E06D39F0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BBCB-20BC-435E-898A-6661E3344EB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00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1183</TotalTime>
  <Words>176</Words>
  <Application>Microsoft Office PowerPoint</Application>
  <PresentationFormat>Diavetítés a képernyőre (4:3 oldalarány)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Helvetica</vt:lpstr>
      <vt:lpstr>Retrospektív</vt:lpstr>
      <vt:lpstr>What could we learn in the past few days?</vt:lpstr>
      <vt:lpstr>Getting to know GitHub</vt:lpstr>
      <vt:lpstr>HTML/CSS</vt:lpstr>
      <vt:lpstr>HTML/CSS</vt:lpstr>
      <vt:lpstr>Other social skills</vt:lpstr>
      <vt:lpstr>Other social skills</vt:lpstr>
      <vt:lpstr>Now we can finally go home to sleep.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Kiss Boldizsár</dc:creator>
  <cp:lastModifiedBy>Kiss Boldizsár</cp:lastModifiedBy>
  <cp:revision>27</cp:revision>
  <dcterms:created xsi:type="dcterms:W3CDTF">2017-09-08T00:44:47Z</dcterms:created>
  <dcterms:modified xsi:type="dcterms:W3CDTF">2017-09-09T08:39:57Z</dcterms:modified>
</cp:coreProperties>
</file>