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FF749-43C0-41F0-A4FA-3ABDF764FFD9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409D-F98F-496A-BCEB-7FFD0C62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4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4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9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95508-08D8-4699-AB8D-645D1134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Making a small Todo app and upgrading it with Bootstrap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61FF38-7896-4A43-A826-336CB236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AEAB81-C74B-4297-88C7-2F65112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AF9263-4C44-4548-B3D2-C4BBC53A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AE2EE5-086B-4120-A7A6-DB22ECF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0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95508-08D8-4699-AB8D-645D1134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Comic Sans MS" panose="030F0702030302020204" pitchFamily="66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Comic Sans MS" panose="030F0702030302020204" pitchFamily="66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AEAB81-C74B-4297-88C7-2F65112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AF9263-4C44-4548-B3D2-C4BBC53A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AE2EE5-086B-4120-A7A6-DB22ECF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7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Last week: Todo app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BFAF9C6-4F1E-4B0C-A601-565BA5563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906" y="1846263"/>
            <a:ext cx="3452638" cy="4022725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App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3</a:t>
            </a:fld>
            <a:endParaRPr lang="en-GB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44A5F4EF-2569-4460-9909-26763C164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841148"/>
            <a:ext cx="3257550" cy="15049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36F1F8-9E59-4FBF-9D4D-66F1F75E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8" y="1841148"/>
            <a:ext cx="3971925" cy="14001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B69D9C9-5DB9-4FA8-93F8-74F2A4808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88" y="3345110"/>
            <a:ext cx="6412403" cy="27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Controller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4</a:t>
            </a:fld>
            <a:endParaRPr lang="en-GB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3F34724-D261-45F5-BF86-0E0BD621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2009775"/>
            <a:ext cx="3867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Todo app after Bootstrap 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Bootstrap layout files (cshtml, css) in the background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Device (screen) compatibility feature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Navigation bar update</a:t>
            </a:r>
          </a:p>
          <a:p>
            <a:pPr marL="0" indent="0">
              <a:buNone/>
            </a:pP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App look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6</a:t>
            </a:fld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07A233B-CF54-4D55-8D0D-5429943F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72" y="1856385"/>
            <a:ext cx="5648656" cy="42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Modified listing view page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7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61CED7C-3974-408F-8899-4EEAF156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22" y="1832292"/>
            <a:ext cx="6740756" cy="43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Common layout page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8</a:t>
            </a:fld>
            <a:endParaRPr lang="en-GB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C9A3CC5-7F2C-4C04-B0FD-CB3F3E51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77" y="1841207"/>
            <a:ext cx="5414445" cy="4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Future plans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Adding much more Bootstrap features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Registering the todos by different users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Adding custom sorting possibilities</a:t>
            </a:r>
          </a:p>
          <a:p>
            <a:pPr marL="0" indent="0">
              <a:buNone/>
            </a:pP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Adding more attributes</a:t>
            </a:r>
          </a:p>
          <a:p>
            <a:pPr marL="0" indent="0">
              <a:buNone/>
            </a:pP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3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1098</TotalTime>
  <Words>118</Words>
  <Application>Microsoft Office PowerPoint</Application>
  <PresentationFormat>Diavetítés a képernyőre (4:3 oldalarány)</PresentationFormat>
  <Paragraphs>48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Comic Sans MS</vt:lpstr>
      <vt:lpstr>Helvetica</vt:lpstr>
      <vt:lpstr>Retrospektív</vt:lpstr>
      <vt:lpstr>Making a small Todo app and upgrading it with Bootstrap</vt:lpstr>
      <vt:lpstr>Last week: Todo app</vt:lpstr>
      <vt:lpstr>App structure</vt:lpstr>
      <vt:lpstr>Controller</vt:lpstr>
      <vt:lpstr>Todo app after Bootstrap </vt:lpstr>
      <vt:lpstr>App look</vt:lpstr>
      <vt:lpstr>Modified listing view page</vt:lpstr>
      <vt:lpstr>Common layout page</vt:lpstr>
      <vt:lpstr>Future plans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16</cp:revision>
  <dcterms:created xsi:type="dcterms:W3CDTF">2017-11-09T20:24:16Z</dcterms:created>
  <dcterms:modified xsi:type="dcterms:W3CDTF">2017-11-10T14:42:38Z</dcterms:modified>
</cp:coreProperties>
</file>