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322BC8-D049-4BD6-8D9F-20B9B0A86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287B815-9BC1-4EAA-BBB8-0B02613A5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39DBA55-83B0-4BDD-8607-C4048C4B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CB4F-31B8-47ED-9CD7-1B4D0F1274C2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886131-1FE5-46D0-944C-7B352761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713B90D-374C-4F78-A96F-5C5F9F0E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52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86A550-948E-4909-B7E3-F82495CF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18638A6-D073-48C4-A86A-83B149D2D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70176E-E7D9-4A5B-98AE-A0ED71BA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CB4F-31B8-47ED-9CD7-1B4D0F1274C2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7A3B61-365B-44B9-93B2-B228C23B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FA35C8-635D-4D94-A5AD-B409D6FD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86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A7F7296-DC6A-443B-8BDB-37AB348AA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B431062-9B19-4296-8975-832F0BABC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28531F-D838-4596-BF37-A1F2E660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CB4F-31B8-47ED-9CD7-1B4D0F1274C2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1EEA73-9C81-402F-8911-7E23175A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45870E-FAC7-4EA6-94B8-2BB82D57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86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D30393-6D9C-4E38-9452-F686BA08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5F61F5-DCDB-434F-A6FA-AF8FB418A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BFECC3-4EC7-4CBB-B3F0-564A91BD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CB4F-31B8-47ED-9CD7-1B4D0F1274C2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EDE35A-3930-4C2D-BBF3-6DEF4BBB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469698-9B4C-43BD-A321-6A68267D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52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04E68F-B4F8-472B-8AC0-3F8A69DF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192D2D3-A289-40E4-A0A1-09DAE61A7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55914E-EA65-450F-AF16-7FAE508C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CB4F-31B8-47ED-9CD7-1B4D0F1274C2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52BDB5-822B-4AC3-8AE0-0BF7D429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E17530-6F81-4029-8BCD-DBE1F915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46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ADF2C5-C589-44EF-A5A2-C3AEA767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A78C5E-1F3A-485B-AC15-7659E9C36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5C3D79-7440-4657-A391-180EB3DE7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F2357-B745-4B7B-B450-BB23CB6E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CB4F-31B8-47ED-9CD7-1B4D0F1274C2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81FB2BA-B8FE-4CCE-8977-E0EDC36A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6DCD00-1C0D-4038-B279-D73EEBD1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63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AEB632-C65C-49A9-8281-EC59B1B4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F439A7F-4054-4C7A-A965-861466C0A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477AC3F-217B-4FAB-B38C-BCC633882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5E060F4-7BF1-488F-A856-9F882C20A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75D8554-0308-49AC-AF64-D607FCDB4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475A1E9-6E39-4DB0-AEF2-EEF26533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CB4F-31B8-47ED-9CD7-1B4D0F1274C2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5F80846-2537-474D-A3EB-B89F6671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1871E37-991D-4EE0-9DCF-C1682FE5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26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E0DE83-EC0B-4A4B-8A82-8F2A57F5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F92E18A-7275-4896-9962-FACBADF9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CB4F-31B8-47ED-9CD7-1B4D0F1274C2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D1EC27B-2007-4FAF-B556-F85480BB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93BD607-275B-40FB-B352-AC7DC840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13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01A442C-2FF3-4DD2-A391-4842D2D8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CB4F-31B8-47ED-9CD7-1B4D0F1274C2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9B20C5-1D7E-4F68-BF86-3D6F128E3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DF61A17-3A69-47A9-A339-4CA7AE9F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51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2CBAFD-F9B2-418C-9D15-FE464CA0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2DC9F1-3F83-4AFF-A357-F0CDED6EF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5ABE3AC-F809-4FC9-8493-19AF8F0CB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8F961EC-8F26-4385-A93C-9F6DE67B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CB4F-31B8-47ED-9CD7-1B4D0F1274C2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067142E-A832-4D80-9B91-E52C22C2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FD884C6-A313-478E-8B43-8753A517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47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7582FF-1796-452C-B355-DD8424A8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44F93BC-F306-4E51-B4B0-F7C8AECD1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7519387-FCF5-4E77-B977-5791D023D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707CFA1-E9DA-4F10-A915-82FBE121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CB4F-31B8-47ED-9CD7-1B4D0F1274C2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4AC8D01-0333-4FF6-BED2-F8B73734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5E9ABBB-5829-4F29-967E-C03D84B8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03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20F9285-1010-476C-B3B8-A8FD11DFD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C34C17F-FDFC-45E9-AC2A-A65509D48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E24D3F-9D7F-49C6-8669-DD1D06E5A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BCB4F-31B8-47ED-9CD7-1B4D0F1274C2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A31E41B-0D3F-4941-B83C-003408E2F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50082C-B4FE-4D3B-A8F4-4A0AECFF2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35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FC3461-B22E-4EC5-A4E4-F90EACBEA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3EB3E0-3DC7-4059-BA3D-F1B2EB670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42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1</cp:revision>
  <dcterms:created xsi:type="dcterms:W3CDTF">2017-10-27T07:02:41Z</dcterms:created>
  <dcterms:modified xsi:type="dcterms:W3CDTF">2017-10-27T07:03:32Z</dcterms:modified>
</cp:coreProperties>
</file>