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8" r:id="rId5"/>
    <p:sldId id="269" r:id="rId6"/>
    <p:sldId id="267" r:id="rId7"/>
    <p:sldId id="266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F2E7630-9513-4A59-BFA0-8A1874E99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Review of the third week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692608B-8A63-4B7F-AC75-8F8FD26A3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35455-6C5E-4F5D-9A24-8D6FE4C12CB5}" type="datetimeFigureOut">
              <a:rPr lang="en-GB" smtClean="0"/>
              <a:t>22/09/2017</a:t>
            </a:fld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2091BC-C5DC-49FA-A0BB-7CF5B624D9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D02619-16D1-4354-A252-6519C3FAB1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8CBAC-35DA-442B-9725-C08B043CF4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2033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Review of the third week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793B-1BB6-40BF-B3D4-6254EED7B63C}" type="datetimeFigureOut">
              <a:rPr lang="en-GB" smtClean="0"/>
              <a:t>22/09/2017</a:t>
            </a:fld>
            <a:endParaRPr lang="en-GB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46A55-E0DF-4679-A07E-7DB87BADBE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0120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7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3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25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25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9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9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41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9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0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8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A7CD4C-97E9-410C-9017-E397D30D0B9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16EF9B-3738-4E56-9613-4ED9424A9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150439"/>
          </a:xfrm>
        </p:spPr>
        <p:txBody>
          <a:bodyPr>
            <a:normAutofit/>
          </a:bodyPr>
          <a:lstStyle/>
          <a:p>
            <a:pPr algn="ctr"/>
            <a:r>
              <a:rPr lang="hu-HU" sz="5000" dirty="0">
                <a:latin typeface="Helvetica" panose="020B0604020202020204" pitchFamily="34" charset="0"/>
                <a:cs typeface="Helvetica" panose="020B0604020202020204" pitchFamily="34" charset="0"/>
              </a:rPr>
              <a:t>Triangles, circles and other mind-blowing things</a:t>
            </a:r>
            <a:endParaRPr lang="en-GB" sz="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95A63F-F302-4177-8D4D-31959BE73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THIRD WEEK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9CFE37-616B-41FF-AFE1-FAEA01B7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2B6447-6D41-4D33-9D57-9307C53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9732B-F66C-4E0A-9BD4-079E79C7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0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Drawing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Graphic display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WPF app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XAML files (remember CSS!)</a:t>
            </a:r>
          </a:p>
          <a:p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3566EBC-EE7E-423D-9D26-C9A3CD6D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60" y="1845734"/>
            <a:ext cx="2476500" cy="16192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A00F31B-E601-498C-A4E5-BE756D25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99" y="3750365"/>
            <a:ext cx="2478361" cy="22137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C48FE95-51C2-432D-9E16-9FAB5274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3750365"/>
            <a:ext cx="2239392" cy="223200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9D166A1-D1C0-4F93-8E89-7E8B76A1B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854" y="3753400"/>
            <a:ext cx="2225041" cy="22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Recursion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3C57C-89CC-4DC3-A3D9-A01345F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Avoiding loops without making the function call itself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Conditions are necessary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F7C7A12-274F-4DDA-A79A-467F201E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41" y="3568150"/>
            <a:ext cx="4286898" cy="25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4</a:t>
            </a:fld>
            <a:endParaRPr lang="en-GB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FA8A7943-E6AA-4948-BE7C-4E0E7C3A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866799"/>
            <a:ext cx="4999618" cy="4335217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E441B5A-9A4F-4653-8C02-AEEA1A2A3134}"/>
              </a:ext>
            </a:extLst>
          </p:cNvPr>
          <p:cNvSpPr txBox="1"/>
          <p:nvPr/>
        </p:nvSpPr>
        <p:spPr>
          <a:xfrm>
            <a:off x="450575" y="2451652"/>
            <a:ext cx="29165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of graphic display and recursion</a:t>
            </a:r>
          </a:p>
          <a:p>
            <a:endParaRPr lang="hu-H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Can be funny and annoying</a:t>
            </a:r>
          </a:p>
          <a:p>
            <a:r>
              <a:rPr lang="hu-HU" sz="2800" dirty="0">
                <a:latin typeface="Helvetica" panose="020B0604020202020204" pitchFamily="34" charset="0"/>
                <a:cs typeface="Helvetica" panose="020B0604020202020204" pitchFamily="34" charset="0"/>
              </a:rPr>
              <a:t>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57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5</a:t>
            </a:fld>
            <a:endParaRPr lang="en-GB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FA8A7943-E6AA-4948-BE7C-4E0E7C3A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866799"/>
            <a:ext cx="4999618" cy="43352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1AE7A46-053E-41E4-AE5E-ABAE091D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866799"/>
            <a:ext cx="1990512" cy="18047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CB9F9E2-FE56-4691-870E-BB5243D7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244678"/>
            <a:ext cx="1990513" cy="19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6</a:t>
            </a:fld>
            <a:endParaRPr lang="en-GB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A3FF4D07-7BF2-4FF2-AFA8-E8947695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75912"/>
            <a:ext cx="4756205" cy="3478178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4AE490B-2734-4758-AB35-0F5B4A51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08" y="1885459"/>
            <a:ext cx="2217751" cy="217742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086320A6-5E70-441F-A7A8-B634610F6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23" y="4601437"/>
            <a:ext cx="2346636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8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B979F5-DC88-4F3B-A447-B873BE2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Fractals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BCAF4-19D0-446F-A5D7-6F72FBD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284736-1B64-48A1-ADC3-98FD1D8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1DD5FA-E04D-48DF-8F2C-963B258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7</a:t>
            </a:fld>
            <a:endParaRPr lang="en-GB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5ECB87C3-C2F4-4178-96BB-E3195070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1" y="2001079"/>
            <a:ext cx="8426498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C99628C-14F3-41BA-B8E4-BB49BA71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B8964B-167F-4D1A-93AD-70A65732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702C90-25BF-4E1C-B4BE-E421A3DD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8</a:t>
            </a:fld>
            <a:endParaRPr lang="en-GB" dirty="0"/>
          </a:p>
        </p:txBody>
      </p:sp>
      <p:pic>
        <p:nvPicPr>
          <p:cNvPr id="5" name="Tartalom helye 6">
            <a:extLst>
              <a:ext uri="{FF2B5EF4-FFF2-40B4-BE49-F238E27FC236}">
                <a16:creationId xmlns:a16="http://schemas.microsoft.com/office/drawing/2014/main" id="{E32417D5-DAE4-4301-A9E3-DFC68FF2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57" y="291549"/>
            <a:ext cx="5900633" cy="59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988AE-637E-46FF-8DAB-7A8A861F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watching!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3D437B-5644-4714-A7BF-5C8FEAC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6CF24A-6ADF-41D2-80DF-77BF06B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515701-67AB-4D79-925C-E1B369F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CD4C-97E9-410C-9017-E397D30D0B9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940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94</Words>
  <Application>Microsoft Office PowerPoint</Application>
  <PresentationFormat>Diavetítés a képernyőre (4:3 oldalarány)</PresentationFormat>
  <Paragraphs>45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Triangles, circles and other mind-blowing things</vt:lpstr>
      <vt:lpstr>Drawing</vt:lpstr>
      <vt:lpstr>Recursion</vt:lpstr>
      <vt:lpstr>Fractals</vt:lpstr>
      <vt:lpstr>Fractals</vt:lpstr>
      <vt:lpstr>Fractals</vt:lpstr>
      <vt:lpstr>Fractals</vt:lpstr>
      <vt:lpstr>PowerPoint-bemutató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18</cp:revision>
  <dcterms:created xsi:type="dcterms:W3CDTF">2017-09-21T19:47:09Z</dcterms:created>
  <dcterms:modified xsi:type="dcterms:W3CDTF">2017-09-22T14:26:46Z</dcterms:modified>
</cp:coreProperties>
</file>