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793B-1BB6-40BF-B3D4-6254EED7B63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46A55-E0DF-4679-A07E-7DB87BADB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1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7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3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25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5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4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41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Kiss Boldizsár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9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22/09/2017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Kiss Boldizsár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5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Kiss Boldizsár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1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16EF9B-3738-4E56-9613-4ED9424A9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Click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add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95A63F-F302-4177-8D4D-31959BE73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REVIEW OF THE THIRD WEEK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9CFE37-616B-41FF-AFE1-FAEA01B7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2B6447-6D41-4D33-9D57-9307C536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69732B-F66C-4E0A-9BD4-079E79C7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07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Social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skill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improvement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trial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exam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3C57C-89CC-4DC3-A3D9-A01345F5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05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Drawing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3C57C-89CC-4DC3-A3D9-A01345F5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62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Recursion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3C57C-89CC-4DC3-A3D9-A01345F5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7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Drawing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skills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+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recursion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like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there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is no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tomorrow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3C57C-89CC-4DC3-A3D9-A01345F5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10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988AE-637E-46FF-8DAB-7A8A861F7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Thanks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for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watching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3D437B-5644-4714-A7BF-5C8FEACE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6CF24A-6ADF-41D2-80DF-77BF06B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Kiss Boldizsár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515701-67AB-4D79-925C-E1B369F0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940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58</Words>
  <Application>Microsoft Office PowerPoint</Application>
  <PresentationFormat>Diavetítés a képernyőre (4:3 oldalarány)</PresentationFormat>
  <Paragraphs>25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Helvetica</vt:lpstr>
      <vt:lpstr>Retrospektív</vt:lpstr>
      <vt:lpstr>Click to add title</vt:lpstr>
      <vt:lpstr>Social skill improvement, trial exam</vt:lpstr>
      <vt:lpstr>Drawing</vt:lpstr>
      <vt:lpstr>Recursion</vt:lpstr>
      <vt:lpstr>Drawing skills + recursion: make fractals like there is no tomorrow!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8</cp:revision>
  <dcterms:created xsi:type="dcterms:W3CDTF">2017-09-21T19:47:09Z</dcterms:created>
  <dcterms:modified xsi:type="dcterms:W3CDTF">2017-09-21T22:56:13Z</dcterms:modified>
</cp:coreProperties>
</file>