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524E6-22CD-44F6-81C5-2475B5FBD2D7}" type="datetimeFigureOut">
              <a:rPr lang="en-GB" smtClean="0"/>
              <a:t>02/11/2017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9469E-22B7-4750-8E96-CBF77B7E5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4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1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02/11/2017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02/11/2017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A5AF4-118C-4CFF-AD18-50D9E2EED59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germouse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solang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B35E0-1566-4B75-A746-45954702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Really messed up languages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2E7A7-7246-458A-A0B9-71DCA9521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BE832D-4BA7-4757-B810-4A47F59F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473DD-844D-4DB3-B343-2A0D9FF8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5CB5E8-E36D-49F7-8DB9-2E0B0BB1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German (3)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27" y="1872239"/>
            <a:ext cx="5106725" cy="4023360"/>
          </a:xfrm>
        </p:spPr>
        <p:txBody>
          <a:bodyPr>
            <a:normAutofit fontScale="25000" lnSpcReduction="20000"/>
          </a:bodyPr>
          <a:lstStyle/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5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German (4)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27" y="1872239"/>
            <a:ext cx="5106725" cy="4023360"/>
          </a:xfrm>
        </p:spPr>
        <p:txBody>
          <a:bodyPr>
            <a:normAutofit fontScale="25000" lnSpcReduction="20000"/>
          </a:bodyPr>
          <a:lstStyle/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 SCHNITZEL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Piet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Named after Piet Mondrian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Outputs look like abstract paintings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Based on 20 distinct colors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Basic units: pixels, color blocks, etc.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Developer’s page: </a:t>
            </a:r>
            <a:r>
              <a:rPr lang="hu-HU" sz="3200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https://www.dangermouse.net/</a:t>
            </a:r>
            <a:endParaRPr lang="en-GB" sz="3200" dirty="0">
              <a:solidFill>
                <a:srgbClr val="0000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9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Piet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13</a:t>
            </a:fld>
            <a:endParaRPr lang="en-GB"/>
          </a:p>
        </p:txBody>
      </p:sp>
      <p:pic>
        <p:nvPicPr>
          <p:cNvPr id="3074" name="Picture 2" descr="http://www.dangermouse.net/esoteric/piet/hw1-11.gif">
            <a:extLst>
              <a:ext uri="{FF2B5EF4-FFF2-40B4-BE49-F238E27FC236}">
                <a16:creationId xmlns:a16="http://schemas.microsoft.com/office/drawing/2014/main" id="{749AB404-D463-4163-8320-442F748F5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715" y="2035099"/>
            <a:ext cx="4126949" cy="412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0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LOLCODE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212866" cy="402336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Made in 2007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Based on lolcat memes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All keywords are written in uppercase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Is this really an esolang?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 descr="http://1.bp.blogspot.com/-CzqzzBV2tMk/TxBM3ar18MI/AAAAAAAAPm0/6faLPO9BM8w/s1600/i-can-has-cheezburger.jpg">
            <a:extLst>
              <a:ext uri="{FF2B5EF4-FFF2-40B4-BE49-F238E27FC236}">
                <a16:creationId xmlns:a16="http://schemas.microsoft.com/office/drawing/2014/main" id="{15316A3D-BA37-4628-AB3C-E5AC51C7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1845734"/>
            <a:ext cx="2946621" cy="42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9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LOLCODE data types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types: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(string)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NUMBR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(int)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NUMBAR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(float)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TROOF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(bool)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BUKKIT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(array)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NOOB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(~generic type)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LOLCODE functions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Declaration: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HOW IZ I &lt;function name&gt; (YR &lt;argument&gt; (AN YR &lt;argument)…)) &lt;code&gt; IF YOU SAY SO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Returns with a value (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FOUND YR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) or not (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GTFO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Calling a function:</a:t>
            </a:r>
            <a:b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 IZ &lt;function name&gt; (YR &lt;argument&gt; (AN YR &lt;argument)…)) MKAY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50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Some simple expressions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30711" cy="4023360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Hello, World!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HAI 1.3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VISIBLE ”Hai world!”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KTHXBYE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Loop for counting from 0 to 9 and printing it out in a single line:</a:t>
            </a:r>
            <a:endParaRPr lang="hu-HU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HAI 1.3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 IN YR loop UPPIN YR var TIL BOTH SAEM var AN 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VISIBLE SMOOSH var AN ” ” MKAY!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 OUTTA YR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KTHXBYE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2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For other esolangs…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7697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If you have some free time (but you won’t), visit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https://esolangs.org/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68ABF3-C12A-4B77-B73B-8F0BB715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53" y="2822713"/>
            <a:ext cx="6805211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B35E0-1566-4B75-A746-45954702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BE832D-4BA7-4757-B810-4A47F59F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473DD-844D-4DB3-B343-2A0D9FF8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5CB5E8-E36D-49F7-8DB9-2E0B0BB1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Esoteric programming languages (esolangs)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Made not exactly for standard working, but other reasons, including: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alternative language designing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minimalism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or just for fun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First esolang: INTERCAL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2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2317429-ECB8-453A-A110-3D540FA3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07" y="4369035"/>
            <a:ext cx="2244256" cy="17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good old Brainfuck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Made in 1993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Tape-based memory system (tape ~ array of memory cells)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Only one pointer is used on the tape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Only 8 characters are allowed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2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Use of Brainfuck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D5FA254B-85E3-4F98-89C4-87B6B73A6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0563"/>
              </p:ext>
            </p:extLst>
          </p:nvPr>
        </p:nvGraphicFramePr>
        <p:xfrm>
          <a:off x="1264528" y="1900668"/>
          <a:ext cx="6617324" cy="4038066"/>
        </p:xfrm>
        <a:graphic>
          <a:graphicData uri="http://schemas.openxmlformats.org/drawingml/2006/table">
            <a:tbl>
              <a:tblPr/>
              <a:tblGrid>
                <a:gridCol w="1223689">
                  <a:extLst>
                    <a:ext uri="{9D8B030D-6E8A-4147-A177-3AD203B41FA5}">
                      <a16:colId xmlns:a16="http://schemas.microsoft.com/office/drawing/2014/main" val="1537643933"/>
                    </a:ext>
                  </a:extLst>
                </a:gridCol>
                <a:gridCol w="5393635">
                  <a:extLst>
                    <a:ext uri="{9D8B030D-6E8A-4147-A177-3AD203B41FA5}">
                      <a16:colId xmlns:a16="http://schemas.microsoft.com/office/drawing/2014/main" val="761227337"/>
                    </a:ext>
                  </a:extLst>
                </a:gridCol>
              </a:tblGrid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effectLst/>
                        </a:rPr>
                        <a:t>Command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effectLst/>
                        </a:rPr>
                        <a:t>Description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85705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&gt;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Move the pointer to the right</a:t>
                      </a:r>
                      <a:endParaRPr lang="hu-HU" sz="1500" dirty="0">
                        <a:effectLst/>
                      </a:endParaRP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0177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&lt;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Move the pointer to the left</a:t>
                      </a:r>
                      <a:endParaRPr lang="hu-HU" sz="1500" dirty="0">
                        <a:effectLst/>
                      </a:endParaRP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69025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effectLst/>
                        </a:rPr>
                        <a:t>+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Increment the memory cell under the pointer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02083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-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Decrement the memory cell under the pointer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74598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.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Output the character signified by the cell at the pointer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84297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,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Input a character and store it in the cell at the pointer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4669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[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Jump past the matching ] if the cell under the pointer is 0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94460"/>
                  </a:ext>
                </a:extLst>
              </a:tr>
              <a:tr h="448674">
                <a:tc>
                  <a:txBody>
                    <a:bodyPr/>
                    <a:lstStyle/>
                    <a:p>
                      <a:pPr algn="ctr"/>
                      <a:r>
                        <a:rPr lang="en-GB" sz="1500">
                          <a:effectLst/>
                        </a:rPr>
                        <a:t>]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Jump back to the matching [ if the cell under the pointer is nonzero</a:t>
                      </a:r>
                    </a:p>
                  </a:txBody>
                  <a:tcPr marL="74495" marR="74495" marT="37247" marB="3724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64927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7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Brainfuck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5</a:t>
            </a:fld>
            <a:endParaRPr lang="en-GB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5F92CC59-1ADB-4BA0-8025-4D677768F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910" y="1846263"/>
            <a:ext cx="212262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Other esolangs based on Brainfuck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Alarm Clock Radio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Brainfuck++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Brainloller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Bukkake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Child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CubeCode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Paintfuck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Smallfuck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Treehugger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Wutlang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etc.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German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Inspired by German language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Two commands: BEER and SCHNITZEL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When compiled, BEER becomes a 1 and SCHNITZEL becomes a 0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9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German (1)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27" y="1872239"/>
            <a:ext cx="5106725" cy="4023360"/>
          </a:xfrm>
        </p:spPr>
        <p:txBody>
          <a:bodyPr>
            <a:normAutofit fontScale="25000" lnSpcReduction="20000"/>
          </a:bodyPr>
          <a:lstStyle/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9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9734D-FDA8-433B-A0FC-39AF8804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Hello, World! in German (2)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1B584-61F7-42EB-B298-91E029FD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27" y="1872239"/>
            <a:ext cx="5106725" cy="4023360"/>
          </a:xfrm>
        </p:spPr>
        <p:txBody>
          <a:bodyPr>
            <a:normAutofit fontScale="25000" lnSpcReduction="20000"/>
          </a:bodyPr>
          <a:lstStyle/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SCHNITZEL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SCHNITZEL BEER SCHNITZEL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BEER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BEER</a:t>
            </a: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BEER 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de-DE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SCHNITZEL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r>
              <a:rPr lang="de-DE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SCHNITZEL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2999B-B7B4-44F0-8407-79C3EC6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9E75E-E2E9-48D8-8ED9-10ECCBF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30B8D-7FF5-42F9-B646-8B7206D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AF4-118C-4CFF-AD18-50D9E2EED5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4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1031</Words>
  <Application>Microsoft Office PowerPoint</Application>
  <PresentationFormat>Diavetítés a képernyőre (4:3 oldalarány)</PresentationFormat>
  <Paragraphs>212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Courier New</vt:lpstr>
      <vt:lpstr>Helvetica</vt:lpstr>
      <vt:lpstr>Retrospektív</vt:lpstr>
      <vt:lpstr>Really messed up languages</vt:lpstr>
      <vt:lpstr>Esoteric programming languages (esolangs)</vt:lpstr>
      <vt:lpstr>The good old Brainfuck</vt:lpstr>
      <vt:lpstr>Use of Brainfuck</vt:lpstr>
      <vt:lpstr>Hello, World! in Brainfuck</vt:lpstr>
      <vt:lpstr>Other esolangs based on Brainfuck</vt:lpstr>
      <vt:lpstr>German</vt:lpstr>
      <vt:lpstr>Hello, World! in German (1)</vt:lpstr>
      <vt:lpstr>Hello, World! in German (2)</vt:lpstr>
      <vt:lpstr>Hello, World! in German (3)</vt:lpstr>
      <vt:lpstr>Hello, World! in German (4)</vt:lpstr>
      <vt:lpstr>Piet</vt:lpstr>
      <vt:lpstr>Hello, World! in Piet</vt:lpstr>
      <vt:lpstr>LOLCODE</vt:lpstr>
      <vt:lpstr>LOLCODE data types</vt:lpstr>
      <vt:lpstr>LOLCODE functions</vt:lpstr>
      <vt:lpstr>Some simple expressions</vt:lpstr>
      <vt:lpstr>For other esolangs…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27</cp:revision>
  <dcterms:created xsi:type="dcterms:W3CDTF">2017-11-01T21:19:13Z</dcterms:created>
  <dcterms:modified xsi:type="dcterms:W3CDTF">2017-11-02T08:16:55Z</dcterms:modified>
</cp:coreProperties>
</file>