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5BCDC-EC29-4ACB-B15A-B0FCF388B2A5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4B751-7F55-41EA-AFD3-5B1D8BF613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66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1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43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6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0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60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4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9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27/10/2017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35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78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GB"/>
              <a:t>27/10/2017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2811C3-B397-4C0C-B0F8-7534EDBE35B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4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FC3461-B22E-4EC5-A4E4-F90EACBEA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Poker by two players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33EB3E0-3DC7-4059-BA3D-F1B2EB670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BoldizSár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Kiss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9251F0-10E3-44FE-A02C-E92763A8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92CBD6-A22E-42DC-A55C-A0043FC7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4246EC-9F07-4A04-8461-CB10B687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42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Poker task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Main target: writing a small program (by TDD) which can compare the values of two hands by basic poker rules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Status checks are made by unit tests, which represent two different hands and the comparison of them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41324F-D905-45ED-BAAD-BE22AE85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ED16D7-10A5-4F85-9964-6B995F12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25FA4F-F92E-415C-AF0A-82E18B06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75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Program structure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4120102" cy="4023360"/>
          </a:xfrm>
        </p:spPr>
        <p:txBody>
          <a:bodyPr>
            <a:normAutofit fontScale="92500" lnSpcReduction="20000"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A Hand class (not represents the exact hands, but handles them): it sorts the cards and mark them if they are parts of a combination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Another Test file (in another project) is responsible for unit tests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F23A73-A358-4B9C-B3C7-17B6EBDE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ACF948-26FC-4F2B-99E2-A41A7998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FD6795-F8F9-4079-B189-4F75065D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3</a:t>
            </a:fld>
            <a:endParaRPr lang="en-GB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E0F512BA-E7E5-44B4-9522-1BF7CE9DD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043" y="1845734"/>
            <a:ext cx="2958717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4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Tests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3656275" cy="4023360"/>
          </a:xfrm>
        </p:spPr>
        <p:txBody>
          <a:bodyPr>
            <a:normAutofit fontScale="92500" lnSpcReduction="10000"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Checks the winner hand and the combination value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Input lists represent the hands, each number on the right place represents a value, a suit, and a combination check digit (later)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A0F499-9B51-49B5-AB2B-A3D6BC3A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219574-FA9E-4B0B-BB27-630EE617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557138-C83E-44C2-B277-AEF051AA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4</a:t>
            </a:fld>
            <a:endParaRPr lang="en-GB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EB3B581-182C-4638-9A26-5165EDAA7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956" y="1845734"/>
            <a:ext cx="3364805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5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Poker methods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SortElements – sorts the list of the cards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Combination – gives the hand a combination value (also using SortElements) and marks the ones in the combination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RemoveElement – removes specific cards from the list (hand)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Game – uses all others, and returns which player won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A0F499-9B51-49B5-AB2B-A3D6BC3A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219574-FA9E-4B0B-BB27-630EE617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557138-C83E-44C2-B277-AEF051AA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81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SortElements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76FF57-92C5-4CE1-B9C3-36393CE9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9870D0-DF33-4FE2-976E-2D7FEFA9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3387F1-0ED4-4A20-A6B5-217211C9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6</a:t>
            </a:fld>
            <a:endParaRPr lang="en-GB"/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8FFDA83E-238C-449C-B322-B4C6DBFD72FB}"/>
              </a:ext>
            </a:extLst>
          </p:cNvPr>
          <p:cNvSpPr txBox="1">
            <a:spLocks/>
          </p:cNvSpPr>
          <p:nvPr/>
        </p:nvSpPr>
        <p:spPr>
          <a:xfrm>
            <a:off x="822959" y="1845734"/>
            <a:ext cx="2688867" cy="394134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Advantages of sorting: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in case of matching combinations, we only need to compare the cards in the middle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48653C5D-A492-4782-ACA0-D755BEA21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26" y="1956806"/>
            <a:ext cx="4854934" cy="37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0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Combination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3152693" cy="4023360"/>
          </a:xfrm>
        </p:spPr>
        <p:txBody>
          <a:bodyPr>
            <a:normAutofit fontScale="85000" lnSpcReduction="10000"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Gives a new element to the list (combination value)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It gets a value by counting the corresponding card values (with modifications to fit to the official combination order)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5F7794-2D75-46B0-9EB5-1154765D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A2FE84-8E50-45C7-84F3-0BE1D488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11F97E3-7494-4C5A-BC3A-E56EBD48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7</a:t>
            </a:fld>
            <a:endParaRPr lang="en-GB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67FF3A2-5625-4841-961B-871DD3DD7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583" y="1833772"/>
            <a:ext cx="4324779" cy="444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1F941-FFC1-44DC-961F-AC96DB6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RemoveElement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088FF8-C589-487E-92A7-593551C60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2821388" cy="4237014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Removes the elements of the list which are not part of the combination (or are, depending on a parameter)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A0F499-9B51-49B5-AB2B-A3D6BC3A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219574-FA9E-4B0B-BB27-630EE617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557138-C83E-44C2-B277-AEF051AA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8</a:t>
            </a:fld>
            <a:endParaRPr lang="en-GB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7B4C1ED-6AC0-4970-9EB5-A3A849E23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317" y="2267962"/>
            <a:ext cx="4666443" cy="339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3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FC3461-B22E-4EC5-A4E4-F90EACBEA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>
                <a:latin typeface="Helvetica" panose="020B0604020202020204" pitchFamily="34" charset="0"/>
                <a:cs typeface="Helvetica" panose="020B0604020202020204" pitchFamily="34" charset="0"/>
              </a:rPr>
              <a:t>Thanks for the attention!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9251F0-10E3-44FE-A02C-E92763A8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27/10/2017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92CBD6-A22E-42DC-A55C-A0043FC7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4246EC-9F07-4A04-8461-CB10B687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11C3-B397-4C0C-B0F8-7534EDBE35B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0033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477</TotalTime>
  <Words>298</Words>
  <Application>Microsoft Office PowerPoint</Application>
  <PresentationFormat>Diavetítés a képernyőre (4:3 oldalarány)</PresentationFormat>
  <Paragraphs>52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Helvetica</vt:lpstr>
      <vt:lpstr>Retrospektív</vt:lpstr>
      <vt:lpstr>Poker by two players</vt:lpstr>
      <vt:lpstr>Poker task</vt:lpstr>
      <vt:lpstr>Program structure</vt:lpstr>
      <vt:lpstr>Tests</vt:lpstr>
      <vt:lpstr>Poker methods</vt:lpstr>
      <vt:lpstr>SortElements</vt:lpstr>
      <vt:lpstr>Combination</vt:lpstr>
      <vt:lpstr>RemoveElement</vt:lpstr>
      <vt:lpstr>Thanks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Kiss Boldizsár</dc:creator>
  <cp:lastModifiedBy>Kiss Boldizsár</cp:lastModifiedBy>
  <cp:revision>30</cp:revision>
  <dcterms:created xsi:type="dcterms:W3CDTF">2017-10-27T07:02:41Z</dcterms:created>
  <dcterms:modified xsi:type="dcterms:W3CDTF">2017-10-27T15:00:27Z</dcterms:modified>
</cp:coreProperties>
</file>