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5BCDC-EC29-4ACB-B15A-B0FCF388B2A5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751-7F55-41EA-AFD3-5B1D8BF6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by two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players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3EB3E0-3DC7-4059-BA3D-F1B2EB670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task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 target: writing a small program which can compare the values of two hands by basic poker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Status checks are made by unit tests, which represent different hand combinations and comparisons of them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1324F-D905-45ED-BAAD-BE22AE8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ED16D7-10A5-4F85-9964-6B995F12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5FA4F-F92E-415C-AF0A-82E18B0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Program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120102" cy="4023360"/>
          </a:xfrm>
        </p:spPr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 Hand class (not represents the exact hands, but handles them): it sorts the cards and mark them if they are parts of a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Another Test file (other project) is responsible for unit tests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23A73-A358-4B9C-B3C7-17B6EBDE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CF948-26FC-4F2B-99E2-A41A799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FD6795-F8F9-4079-B189-4F75065D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3</a:t>
            </a:fld>
            <a:endParaRPr lang="en-GB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0F512BA-E7E5-44B4-9522-1BF7CE9D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43" y="1845734"/>
            <a:ext cx="295871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methods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SortElements – sorts the cards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Combination – gives the hand a combination value (also using SortElements) and marks the ones in the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RemoveElement – removes specific cards from the list (hand)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Game – uses all others, returns which player won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SortElements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76FF57-92C5-4CE1-B9C3-36393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9870D0-DF33-4FE2-976E-2D7FEFA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3387F1-0ED4-4A20-A6B5-217211C9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5</a:t>
            </a:fld>
            <a:endParaRPr lang="en-GB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8FFDA83E-238C-449C-B322-B4C6DBFD72FB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2688867" cy="394134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Advantages of sorting: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 case of matching combinations, we only need to compare the cards in the middle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8653C5D-A492-4782-ACA0-D755BEA2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6" y="1956806"/>
            <a:ext cx="4854934" cy="37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Combination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152693" cy="4023360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Gives a new element to the list (combination value)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It gets a value by counting the corresponding card values (with modifications to fit to the official combination order)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5F7794-2D75-46B0-9EB5-1154765D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2FE84-8E50-45C7-84F3-0BE1D48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1F97E3-7494-4C5A-BC3A-E56EBD4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6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67FF3A2-5625-4841-961B-871DD3DD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83" y="1833772"/>
            <a:ext cx="4324779" cy="4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RemoveElement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821388" cy="4237014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Removes the elements of the list which are not part of the combination (or are, depending on a parameter)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7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7B4C1ED-6AC0-4970-9EB5-A3A849E2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17" y="2267962"/>
            <a:ext cx="4666443" cy="33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656275" cy="4023360"/>
          </a:xfrm>
        </p:spPr>
        <p:txBody>
          <a:bodyPr>
            <a:normAutofit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Checks the winner hand and the combination value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Input lists represent the hands, each number on the right place represents a value or a suit (or a combination check)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8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EB3B581-182C-4638-9A26-5165EDAA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56" y="1845734"/>
            <a:ext cx="336480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03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285</Words>
  <Application>Microsoft Office PowerPoint</Application>
  <PresentationFormat>Diavetítés a képernyőre (4:3 oldalarány)</PresentationFormat>
  <Paragraphs>52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Helvetica</vt:lpstr>
      <vt:lpstr>Retrospektív</vt:lpstr>
      <vt:lpstr>Poker by two players</vt:lpstr>
      <vt:lpstr>Poker task</vt:lpstr>
      <vt:lpstr>Program structure</vt:lpstr>
      <vt:lpstr>Poker methods</vt:lpstr>
      <vt:lpstr>SortElements</vt:lpstr>
      <vt:lpstr>Combination</vt:lpstr>
      <vt:lpstr>RemoveElement</vt:lpstr>
      <vt:lpstr>Tests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18</cp:revision>
  <dcterms:created xsi:type="dcterms:W3CDTF">2017-10-27T07:02:41Z</dcterms:created>
  <dcterms:modified xsi:type="dcterms:W3CDTF">2017-10-27T12:40:39Z</dcterms:modified>
</cp:coreProperties>
</file>