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4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11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01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33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62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6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83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14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11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B2B093-E005-4BA9-BF60-7D4F4FD6700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16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B2B093-E005-4BA9-BF60-7D4F4FD6700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10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B92C26-662E-4557-9269-ECD74E23B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Random </a:t>
            </a:r>
            <a:r>
              <a:rPr lang="hu-HU" dirty="0" err="1"/>
              <a:t>title</a:t>
            </a:r>
            <a:r>
              <a:rPr lang="hu-HU" dirty="0"/>
              <a:t> </a:t>
            </a:r>
            <a:r>
              <a:rPr lang="hu-HU" dirty="0" err="1"/>
              <a:t>just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fun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3DEF1A6-5E8B-4A96-BEC9-372ADD484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26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8E2B2-371E-4D25-AB7A-23270351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C# </a:t>
            </a:r>
            <a:r>
              <a:rPr lang="hu-HU" dirty="0" err="1"/>
              <a:t>basics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BD2254-85FB-455D-BB75-B94E45ED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hu-HU" sz="3200" dirty="0" err="1"/>
              <a:t>Different</a:t>
            </a:r>
            <a:r>
              <a:rPr lang="hu-HU" sz="3200" dirty="0"/>
              <a:t> </a:t>
            </a:r>
            <a:r>
              <a:rPr lang="hu-HU" sz="3200" dirty="0" err="1"/>
              <a:t>types</a:t>
            </a:r>
            <a:r>
              <a:rPr lang="hu-HU" sz="3200" dirty="0"/>
              <a:t>, </a:t>
            </a:r>
            <a:r>
              <a:rPr lang="hu-HU" sz="3200" dirty="0" err="1"/>
              <a:t>classes</a:t>
            </a:r>
            <a:endParaRPr lang="hu-HU" sz="3200" dirty="0"/>
          </a:p>
          <a:p>
            <a:r>
              <a:rPr lang="hu-HU" sz="3200" dirty="0" err="1"/>
              <a:t>Arrays</a:t>
            </a:r>
            <a:r>
              <a:rPr lang="hu-HU" sz="3200" dirty="0"/>
              <a:t>, </a:t>
            </a:r>
            <a:r>
              <a:rPr lang="hu-HU" sz="3200" dirty="0" err="1"/>
              <a:t>lists</a:t>
            </a:r>
            <a:r>
              <a:rPr lang="hu-HU" sz="3200" dirty="0"/>
              <a:t>, </a:t>
            </a:r>
            <a:r>
              <a:rPr lang="hu-HU" sz="3200" dirty="0" err="1"/>
              <a:t>dictionaries</a:t>
            </a:r>
            <a:endParaRPr lang="hu-HU" sz="3200" dirty="0"/>
          </a:p>
          <a:p>
            <a:r>
              <a:rPr lang="hu-HU" sz="3200" dirty="0" err="1"/>
              <a:t>Functions</a:t>
            </a:r>
            <a:r>
              <a:rPr lang="hu-HU" sz="3200" dirty="0"/>
              <a:t>, </a:t>
            </a:r>
            <a:r>
              <a:rPr lang="hu-HU" sz="3200" dirty="0" err="1"/>
              <a:t>methods</a:t>
            </a:r>
            <a:endParaRPr lang="hu-HU" sz="3200" dirty="0"/>
          </a:p>
          <a:p>
            <a:r>
              <a:rPr lang="hu-HU" sz="3200" dirty="0"/>
              <a:t>Etc.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7882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7B9B3F-9916-4F57-8983-92B08B97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Recursion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252D0F-C24E-4727-9323-5DEC22D93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err="1"/>
              <a:t>Do</a:t>
            </a:r>
            <a:r>
              <a:rPr lang="hu-HU" sz="3200" dirty="0"/>
              <a:t> </a:t>
            </a:r>
            <a:r>
              <a:rPr lang="hu-HU" sz="3200" dirty="0" err="1"/>
              <a:t>something</a:t>
            </a:r>
            <a:endParaRPr lang="hu-HU" sz="3200" dirty="0"/>
          </a:p>
          <a:p>
            <a:r>
              <a:rPr lang="hu-HU" sz="3200" dirty="0"/>
              <a:t>{</a:t>
            </a:r>
          </a:p>
          <a:p>
            <a:pPr lvl="1"/>
            <a:r>
              <a:rPr lang="hu-HU" sz="3000" dirty="0" err="1"/>
              <a:t>Do</a:t>
            </a:r>
            <a:r>
              <a:rPr lang="hu-HU" sz="3000" dirty="0"/>
              <a:t> </a:t>
            </a:r>
            <a:r>
              <a:rPr lang="hu-HU" sz="3000" dirty="0" err="1"/>
              <a:t>something</a:t>
            </a:r>
            <a:endParaRPr lang="hu-HU" sz="3000" dirty="0"/>
          </a:p>
          <a:p>
            <a:pPr marL="201168" lvl="1" indent="0">
              <a:buNone/>
            </a:pPr>
            <a:r>
              <a:rPr lang="hu-HU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91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76B16-60A4-40B4-ADA0-D692C59E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Minesweeper</a:t>
            </a:r>
            <a:r>
              <a:rPr lang="hu-HU" dirty="0"/>
              <a:t> project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E0C4C6-7192-47FC-95AA-DF2BFCB17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err="1"/>
              <a:t>Original</a:t>
            </a:r>
            <a:r>
              <a:rPr lang="hu-HU" sz="3200" dirty="0"/>
              <a:t> </a:t>
            </a:r>
            <a:r>
              <a:rPr lang="hu-HU" sz="3200" dirty="0" err="1"/>
              <a:t>minesweeper</a:t>
            </a:r>
            <a:r>
              <a:rPr lang="hu-HU" sz="3200" dirty="0"/>
              <a:t> </a:t>
            </a:r>
            <a:r>
              <a:rPr lang="hu-HU" sz="3200" dirty="0" err="1"/>
              <a:t>from</a:t>
            </a:r>
            <a:r>
              <a:rPr lang="hu-HU" sz="3200" dirty="0"/>
              <a:t> </a:t>
            </a:r>
            <a:r>
              <a:rPr lang="hu-HU" sz="3200" dirty="0" err="1"/>
              <a:t>mentors</a:t>
            </a:r>
            <a:endParaRPr lang="hu-HU" sz="3200" dirty="0"/>
          </a:p>
          <a:p>
            <a:r>
              <a:rPr lang="hu-HU" sz="3200" dirty="0" err="1"/>
              <a:t>Why</a:t>
            </a:r>
            <a:r>
              <a:rPr lang="hu-HU" sz="3200" dirty="0"/>
              <a:t> </a:t>
            </a:r>
            <a:r>
              <a:rPr lang="hu-HU" sz="3200" dirty="0" err="1"/>
              <a:t>don’t</a:t>
            </a:r>
            <a:r>
              <a:rPr lang="hu-HU" sz="3200" dirty="0"/>
              <a:t> </a:t>
            </a:r>
            <a:r>
              <a:rPr lang="hu-HU" sz="3200" dirty="0" err="1"/>
              <a:t>we</a:t>
            </a:r>
            <a:r>
              <a:rPr lang="hu-HU" sz="3200" dirty="0"/>
              <a:t> </a:t>
            </a:r>
            <a:r>
              <a:rPr lang="hu-HU" sz="3200" dirty="0" err="1"/>
              <a:t>make</a:t>
            </a:r>
            <a:r>
              <a:rPr lang="hu-HU" sz="3200" dirty="0"/>
              <a:t> </a:t>
            </a:r>
            <a:r>
              <a:rPr lang="hu-HU" sz="3200" dirty="0" err="1"/>
              <a:t>our</a:t>
            </a:r>
            <a:r>
              <a:rPr lang="hu-HU" sz="3200" dirty="0"/>
              <a:t> </a:t>
            </a:r>
            <a:r>
              <a:rPr lang="hu-HU" sz="3200" dirty="0" err="1"/>
              <a:t>own</a:t>
            </a:r>
            <a:r>
              <a:rPr lang="hu-HU" sz="3200" dirty="0"/>
              <a:t> version?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3247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BAD1EB-015D-4BC1-A7B1-130884FC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Minesweeper</a:t>
            </a:r>
            <a:r>
              <a:rPr lang="hu-HU"/>
              <a:t> project</a:t>
            </a:r>
            <a:endParaRPr lang="en-GB" dirty="0"/>
          </a:p>
        </p:txBody>
      </p:sp>
      <p:pic>
        <p:nvPicPr>
          <p:cNvPr id="1026" name="Picture 2" descr="https://media.riemurasia.net/albumit/mmedia/fu/avb/2qbc/411922/1561290621.jpg">
            <a:extLst>
              <a:ext uri="{FF2B5EF4-FFF2-40B4-BE49-F238E27FC236}">
                <a16:creationId xmlns:a16="http://schemas.microsoft.com/office/drawing/2014/main" id="{D22AC337-98A3-44C8-BA40-73E534E006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52" y="1846263"/>
            <a:ext cx="378482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140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</TotalTime>
  <Words>45</Words>
  <Application>Microsoft Office PowerPoint</Application>
  <PresentationFormat>Szélesvásznú</PresentationFormat>
  <Paragraphs>15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Retrospektív</vt:lpstr>
      <vt:lpstr>Random title just for fun</vt:lpstr>
      <vt:lpstr>C# basics</vt:lpstr>
      <vt:lpstr>Recursion</vt:lpstr>
      <vt:lpstr>Minesweeper project</vt:lpstr>
      <vt:lpstr>Minesweeper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3</cp:revision>
  <dcterms:created xsi:type="dcterms:W3CDTF">2017-09-14T20:18:36Z</dcterms:created>
  <dcterms:modified xsi:type="dcterms:W3CDTF">2017-09-14T23:09:23Z</dcterms:modified>
</cp:coreProperties>
</file>