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B41E-7AE0-48E8-8ECF-9284EB044509}" type="datetimeFigureOut">
              <a:rPr lang="en-GB" smtClean="0"/>
              <a:t>20/10/2017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5F4B-DFD9-49AA-9815-E8F8D67A2CE8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711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B41E-7AE0-48E8-8ECF-9284EB044509}" type="datetimeFigureOut">
              <a:rPr lang="en-GB" smtClean="0"/>
              <a:t>20/10/2017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5F4B-DFD9-49AA-9815-E8F8D67A2C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44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B41E-7AE0-48E8-8ECF-9284EB044509}" type="datetimeFigureOut">
              <a:rPr lang="en-GB" smtClean="0"/>
              <a:t>20/10/2017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5F4B-DFD9-49AA-9815-E8F8D67A2C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143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B41E-7AE0-48E8-8ECF-9284EB044509}" type="datetimeFigureOut">
              <a:rPr lang="en-GB" smtClean="0"/>
              <a:t>20/10/2017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5F4B-DFD9-49AA-9815-E8F8D67A2C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28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B41E-7AE0-48E8-8ECF-9284EB044509}" type="datetimeFigureOut">
              <a:rPr lang="en-GB" smtClean="0"/>
              <a:t>20/10/2017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5F4B-DFD9-49AA-9815-E8F8D67A2CE8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478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B41E-7AE0-48E8-8ECF-9284EB044509}" type="datetimeFigureOut">
              <a:rPr lang="en-GB" smtClean="0"/>
              <a:t>20/10/2017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5F4B-DFD9-49AA-9815-E8F8D67A2C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295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B41E-7AE0-48E8-8ECF-9284EB044509}" type="datetimeFigureOut">
              <a:rPr lang="en-GB" smtClean="0"/>
              <a:t>20/10/2017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5F4B-DFD9-49AA-9815-E8F8D67A2C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282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B41E-7AE0-48E8-8ECF-9284EB044509}" type="datetimeFigureOut">
              <a:rPr lang="en-GB" smtClean="0"/>
              <a:t>20/10/2017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5F4B-DFD9-49AA-9815-E8F8D67A2C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498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B41E-7AE0-48E8-8ECF-9284EB044509}" type="datetimeFigureOut">
              <a:rPr lang="en-GB" smtClean="0"/>
              <a:t>20/10/2017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5F4B-DFD9-49AA-9815-E8F8D67A2C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2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226B41E-7AE0-48E8-8ECF-9284EB044509}" type="datetimeFigureOut">
              <a:rPr lang="en-GB" smtClean="0"/>
              <a:t>20/10/2017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165F4B-DFD9-49AA-9815-E8F8D67A2C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49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B41E-7AE0-48E8-8ECF-9284EB044509}" type="datetimeFigureOut">
              <a:rPr lang="en-GB" smtClean="0"/>
              <a:t>20/10/2017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5F4B-DFD9-49AA-9815-E8F8D67A2C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6816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226B41E-7AE0-48E8-8ECF-9284EB044509}" type="datetimeFigureOut">
              <a:rPr lang="en-GB" smtClean="0"/>
              <a:t>20/10/2017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F165F4B-DFD9-49AA-9815-E8F8D67A2CE8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961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548EAA-E14A-439E-8086-AE9572A2FC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Random title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D26112C-E4DE-4435-B2E9-2C0FB9B19B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REVIEW OF THE SIXTH WEEK</a:t>
            </a:r>
            <a:b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BOLDIZSÁR KISS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76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DE1855-D196-4C87-B1CF-6E66458D6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latin typeface="Helvetica" panose="020B0604020202020204" pitchFamily="34" charset="0"/>
                <a:cs typeface="Helvetica" panose="020B0604020202020204" pitchFamily="34" charset="0"/>
              </a:rPr>
              <a:t>Abstract</a:t>
            </a:r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dirty="0" err="1">
                <a:latin typeface="Helvetica" panose="020B0604020202020204" pitchFamily="34" charset="0"/>
                <a:cs typeface="Helvetica" panose="020B0604020202020204" pitchFamily="34" charset="0"/>
              </a:rPr>
              <a:t>classes</a:t>
            </a:r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hu-HU" dirty="0" err="1">
                <a:latin typeface="Helvetica" panose="020B0604020202020204" pitchFamily="34" charset="0"/>
                <a:cs typeface="Helvetica" panose="020B0604020202020204" pitchFamily="34" charset="0"/>
              </a:rPr>
              <a:t>interfaces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C28876F-13CE-47FB-9834-005884476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831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DE1855-D196-4C87-B1CF-6E66458D6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LINQ? </a:t>
            </a:r>
            <a:r>
              <a:rPr lang="hu-HU" dirty="0" err="1">
                <a:latin typeface="Helvetica" panose="020B0604020202020204" pitchFamily="34" charset="0"/>
                <a:cs typeface="Helvetica" panose="020B0604020202020204" pitchFamily="34" charset="0"/>
              </a:rPr>
              <a:t>Generic</a:t>
            </a:r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hu-HU" dirty="0" err="1">
                <a:latin typeface="Helvetica" panose="020B0604020202020204" pitchFamily="34" charset="0"/>
                <a:cs typeface="Helvetica" panose="020B0604020202020204" pitchFamily="34" charset="0"/>
              </a:rPr>
              <a:t>Enum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C28876F-13CE-47FB-9834-005884476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463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DE1855-D196-4C87-B1CF-6E66458D6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latin typeface="Helvetica" panose="020B0604020202020204" pitchFamily="34" charset="0"/>
                <a:cs typeface="Helvetica" panose="020B0604020202020204" pitchFamily="34" charset="0"/>
              </a:rPr>
              <a:t>Blackjack</a:t>
            </a:r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/</a:t>
            </a:r>
            <a:r>
              <a:rPr lang="hu-HU" dirty="0" err="1">
                <a:latin typeface="Helvetica" panose="020B0604020202020204" pitchFamily="34" charset="0"/>
                <a:cs typeface="Helvetica" panose="020B0604020202020204" pitchFamily="34" charset="0"/>
              </a:rPr>
              <a:t>Twenty</a:t>
            </a:r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 and </a:t>
            </a:r>
            <a:r>
              <a:rPr lang="hu-HU" dirty="0" err="1">
                <a:latin typeface="Helvetica" panose="020B0604020202020204" pitchFamily="34" charset="0"/>
                <a:cs typeface="Helvetica" panose="020B0604020202020204" pitchFamily="34" charset="0"/>
              </a:rPr>
              <a:t>One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C28876F-13CE-47FB-9834-005884476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441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548EAA-E14A-439E-8086-AE9572A2FC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6000" dirty="0" err="1">
                <a:latin typeface="Helvetica" panose="020B0604020202020204" pitchFamily="34" charset="0"/>
                <a:cs typeface="Helvetica" panose="020B0604020202020204" pitchFamily="34" charset="0"/>
              </a:rPr>
              <a:t>Thanks</a:t>
            </a:r>
            <a:r>
              <a:rPr lang="hu-HU" sz="6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6000" dirty="0" err="1">
                <a:latin typeface="Helvetica" panose="020B0604020202020204" pitchFamily="34" charset="0"/>
                <a:cs typeface="Helvetica" panose="020B0604020202020204" pitchFamily="34" charset="0"/>
              </a:rPr>
              <a:t>for</a:t>
            </a:r>
            <a:r>
              <a:rPr lang="hu-HU" sz="6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6000" dirty="0" err="1">
                <a:latin typeface="Helvetica" panose="020B0604020202020204" pitchFamily="34" charset="0"/>
                <a:cs typeface="Helvetica" panose="020B0604020202020204" pitchFamily="34" charset="0"/>
              </a:rPr>
              <a:t>your</a:t>
            </a:r>
            <a:r>
              <a:rPr lang="hu-HU" sz="6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6000" dirty="0" err="1">
                <a:latin typeface="Helvetica" panose="020B0604020202020204" pitchFamily="34" charset="0"/>
                <a:cs typeface="Helvetica" panose="020B0604020202020204" pitchFamily="34" charset="0"/>
              </a:rPr>
              <a:t>attention</a:t>
            </a:r>
            <a:r>
              <a:rPr lang="hu-HU" sz="6000" dirty="0">
                <a:latin typeface="Helvetica" panose="020B0604020202020204" pitchFamily="34" charset="0"/>
                <a:cs typeface="Helvetica" panose="020B0604020202020204" pitchFamily="34" charset="0"/>
              </a:rPr>
              <a:t>!</a:t>
            </a:r>
            <a:endParaRPr lang="en-GB" sz="6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8445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ktí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</TotalTime>
  <Words>26</Words>
  <Application>Microsoft Office PowerPoint</Application>
  <PresentationFormat>Diavetítés a képernyőre (4:3 oldalarány)</PresentationFormat>
  <Paragraphs>6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Helvetica</vt:lpstr>
      <vt:lpstr>Retrospektív</vt:lpstr>
      <vt:lpstr>Random title</vt:lpstr>
      <vt:lpstr>Abstract classes, interfaces</vt:lpstr>
      <vt:lpstr>LINQ? Generic, Enum</vt:lpstr>
      <vt:lpstr>Blackjack/Twenty and One</vt:lpstr>
      <vt:lpstr>Thanks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Kiss Boldizsár</dc:creator>
  <cp:lastModifiedBy>Kiss Boldizsár</cp:lastModifiedBy>
  <cp:revision>3</cp:revision>
  <dcterms:created xsi:type="dcterms:W3CDTF">2017-10-19T23:42:05Z</dcterms:created>
  <dcterms:modified xsi:type="dcterms:W3CDTF">2017-10-20T00:05:31Z</dcterms:modified>
</cp:coreProperties>
</file>