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 target: writing a small program which can compare the values of two hands by basic poker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Status checks are made by unit tests, which represent different hand combinations and comparisons of them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Program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120102" cy="4023360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 Hand class (not represents the exact hands, but handles them): it sorts the cards and mark them if they are parts of a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Another Test file (</a:t>
            </a: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other project)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is responsible for unit tests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0F512BA-E7E5-44B4-9522-1BF7CE9D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43" y="1845734"/>
            <a:ext cx="295871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methods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SortElements – sorts the cards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– gives the hand a combination value (also using SortElements) and marks the ones in the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RemoveElement – removes specific cards from the list (hand)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Game – uses all others, returns which player won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SortElements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8D7C18B-7CD4-4294-A600-EA7A76E5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67" y="2000866"/>
            <a:ext cx="5288586" cy="419541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Combination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152693" cy="4023360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Gives a new element to the list (combination value)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It gets a value by counting the corresponding card values (with modifications to fit to the official combination order)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7FF3A2-5625-4841-961B-871DD3DD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83" y="1833772"/>
            <a:ext cx="4324779" cy="4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RemoveElement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821388" cy="4237014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Removes the elements of the list which are not part of the combination (or are, depending on a parameter)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7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7B4C1ED-6AC0-4970-9EB5-A3A849E2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17" y="2267962"/>
            <a:ext cx="4666443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656275" cy="4023360"/>
          </a:xfrm>
        </p:spPr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Checks the winner hand and the combination value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Input lists represent the hands, each number on the right place represents a value or a suit (or a combination check)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8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B3B581-182C-4638-9A26-5165EDAA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56" y="1845734"/>
            <a:ext cx="336480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260</Words>
  <Application>Microsoft Office PowerPoint</Application>
  <PresentationFormat>Diavetítés a képernyőre (4:3 oldalarány)</PresentationFormat>
  <Paragraphs>49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PowerPoint-bemutató</vt:lpstr>
      <vt:lpstr>Poker</vt:lpstr>
      <vt:lpstr>Program structure</vt:lpstr>
      <vt:lpstr>Poker methods</vt:lpstr>
      <vt:lpstr>SortElements</vt:lpstr>
      <vt:lpstr>Combination</vt:lpstr>
      <vt:lpstr>RemoveElement</vt:lpstr>
      <vt:lpstr>Tests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13</cp:revision>
  <dcterms:created xsi:type="dcterms:W3CDTF">2017-10-27T07:02:41Z</dcterms:created>
  <dcterms:modified xsi:type="dcterms:W3CDTF">2017-10-27T12:06:33Z</dcterms:modified>
</cp:coreProperties>
</file>