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8704B-11D8-496A-A908-F0EFBF9876C4}" type="datetimeFigureOut">
              <a:rPr lang="en-GB" smtClean="0"/>
              <a:t>29/09/2017</a:t>
            </a:fld>
            <a:endParaRPr lang="en-GB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C1BD5-D4F4-4FCC-94FD-77B25FDEAEA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0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6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4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9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9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6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85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5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1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29/09/2017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39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8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29/09/2017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Boldizsár Kiss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41B2C0-2E77-4976-A623-AA95D6B4EB4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0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13F26-C2CA-4954-A1A5-A00A28BF5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[X] Get a title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43CD65-B09D-4F7C-86FD-3520F57DD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REVIEW OF THE FOURTH WEEK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DDA037-94F7-47FD-B41A-4B0AF627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887A1A-855E-4883-AABE-6F0CA851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C1558C-401D-4EE7-8CF1-C7D3A541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BE7CB-8C6E-45E0-BF1F-73AD4D0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TODO App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9AEBC1-0E57-4491-9FF4-286F171D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5220031" cy="4023360"/>
          </a:xfrm>
        </p:spPr>
        <p:txBody>
          <a:bodyPr>
            <a:normAutofit fontScale="92500" lnSpcReduction="2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2 days project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4 usable commands from console (or 5 – later…)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Listing, checking, removing tasks, or adding some new ones on 5 different days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input is from a chosen external file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File content is editable by the app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12C282-A68E-4CAD-9196-409510B5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41BAC0-27AF-4B88-8FC0-F40E5EDE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2D1F9D-4354-45A3-9854-607F0C96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F96DA07-14DD-4E27-96A8-ED4C7236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80" y="3903791"/>
            <a:ext cx="2162479" cy="20727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CEDBA8F-CC54-4E2F-B9D4-913BB96F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280" y="1840213"/>
            <a:ext cx="1843852" cy="188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BE7CB-8C6E-45E0-BF1F-73AD4D0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App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9AEBC1-0E57-4491-9FF4-286F171D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146605" cy="4023360"/>
          </a:xfrm>
        </p:spPr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Different classes for each list modifying methods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An extra </a:t>
            </a:r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(also later…)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Other small functions in the main program file (for error messages)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0AC906-CFB4-4190-A222-D5E0F50F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867AE9-3112-44C2-8FC3-7D00ABA7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98E3E9-ADEE-4561-8A83-74DADBCC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3</a:t>
            </a:fld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0AC275E-C6C4-4A4F-A21B-312B3AF2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809539"/>
            <a:ext cx="3581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2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B52B05-78C2-4713-A5B3-04A70C91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App structure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C3D37D82-E6C1-4556-9159-07CD09C4C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946363"/>
            <a:ext cx="7543800" cy="3778576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02BA90EB-F6B8-4D93-AC77-A9A0BA6A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29/09/2017</a:t>
            </a:r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A65154-B134-4CCD-AB2E-43B2D443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Boldizsár Kiss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CB0129-F9A0-4F53-A814-DAC02ADE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63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BE7CB-8C6E-45E0-BF1F-73AD4D0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Other features, easter eggs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9AEBC1-0E57-4491-9FF4-286F171D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Based on a real game (the default themes too)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Newly generated other tasks: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activated by completing a specific task or typing some (originally invalid) commands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- once doable, „normal” tasks like the others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6058BD-BF78-499D-874A-F755AC08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283344-ABC4-4C17-9129-E2A9585F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7DA6D-87F5-461F-8F3F-6AC64AAE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6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BE7CB-8C6E-45E0-BF1F-73AD4D00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What we learned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9AEBC1-0E57-4491-9FF4-286F171D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How a real project looks like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Previously gained experiences combined</a:t>
            </a:r>
          </a:p>
          <a:p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Dealing with something more complex</a:t>
            </a:r>
            <a:endParaRPr lang="en-GB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14C629-76F9-4A13-8266-3ED3380F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99201C-98F8-4C7F-9A80-A13C365B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AE917F-15C9-4630-9D6A-27BD5FD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D29FBE-6924-457D-8482-22F9C4B59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Helvetica" panose="020B0604020202020204" pitchFamily="34" charset="0"/>
                <a:cs typeface="Helvetica" panose="020B0604020202020204" pitchFamily="34" charset="0"/>
              </a:rPr>
              <a:t>Thanks for your attention!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07291F-0F3D-4B93-939C-91CC6FD8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29/09/2017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6CFD22-98CF-4638-9872-7399CD8C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Boldizsár Kiss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7E16A6-603A-4DB6-B354-5BC415BD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2C0-2E77-4976-A623-AA95D6B4EB4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488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TM02900769[[fn=Retrospektív]]</Template>
  <TotalTime>206</TotalTime>
  <Words>187</Words>
  <Application>Microsoft Office PowerPoint</Application>
  <PresentationFormat>Diavetítés a képernyőre (4:3 oldalarány)</PresentationFormat>
  <Paragraphs>44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</vt:lpstr>
      <vt:lpstr>Retrospektív</vt:lpstr>
      <vt:lpstr>[X] Get a title</vt:lpstr>
      <vt:lpstr>TODO App</vt:lpstr>
      <vt:lpstr>App structure</vt:lpstr>
      <vt:lpstr>App structure</vt:lpstr>
      <vt:lpstr>Other features, easter eggs</vt:lpstr>
      <vt:lpstr>What we learned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23</cp:revision>
  <dcterms:created xsi:type="dcterms:W3CDTF">2017-09-28T23:24:27Z</dcterms:created>
  <dcterms:modified xsi:type="dcterms:W3CDTF">2017-09-29T14:27:58Z</dcterms:modified>
</cp:coreProperties>
</file>