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9" r:id="rId4"/>
    <p:sldId id="261" r:id="rId5"/>
    <p:sldId id="262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DB6B-E7D0-41EA-9CFF-C4127164BFA4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EAC4-D8D2-4E2C-8B47-8C55CCB354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8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Playing with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an AI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26112C-E4DE-4435-B2E9-2C0FB9B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SIXTH WEEK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A71F9-CEE4-49A1-8A7B-5AB45E4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97AF07-A7C4-4525-8922-43373135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F73448-2738-46E6-B2A5-399920CF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7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LINQ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57640"/>
          </a:xfrm>
        </p:spPr>
        <p:txBody>
          <a:bodyPr>
            <a:normAutofit fontScale="925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Makes simple, but annoyingly long methods or other things more simple-looking</a:t>
            </a:r>
            <a:b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(tl;dr huge refactoring)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New level of abstraction</a:t>
            </a:r>
          </a:p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173212E-CDE4-4DEA-BD5B-5FDD419C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7" y="3909391"/>
            <a:ext cx="7597039" cy="17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Seems to be an easy game with easy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Failed to implement the exact rules again and again, because of some lack of information </a:t>
            </a:r>
            <a:r>
              <a:rPr lang="en-GB" dirty="0"/>
              <a:t>(╯°□°）╯︵ ┻━┻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Program seems to be almost OK now 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(but Aces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cannot have 1 value yet, and only one pulling method exists)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Feature: making a simple dealer AI instead of some simple random generated numbers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AI also pulls two cards from the deck, and also pulls more if it decides to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Often uses the same functions/methods as the player has to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B30B5177-C4BA-46FD-8BB3-6371F462F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649110" cy="4023360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Current version: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the dealer can add new cards depending on the value of the hand(s)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it also uses the same methods (sum, add, pull, etc.) as the player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with higher values, the odds of pulling new cards are lower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C315D1E5-AD2D-4EFA-AE23-9C362D4E0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9343" y="2067339"/>
            <a:ext cx="4677417" cy="373267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Further plans: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rules more accurate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console lines a bit more informative, adding the exact values to the written lines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more refactoring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B1551476-4EEA-4481-9056-27F1A51B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A2BE3E29-D488-4056-BFB8-5D70FBFB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5C25FF1-896E-4B1B-AA95-7E8AF9C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DE63067F-698C-4D59-9B7B-261B7DDD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/>
          <a:lstStyle/>
          <a:p>
            <a:pPr algn="ctr"/>
            <a:r>
              <a:rPr lang="hu-HU" cap="none" dirty="0">
                <a:latin typeface="Helvetica" panose="020B0604020202020204" pitchFamily="34" charset="0"/>
                <a:cs typeface="Helvetica" panose="020B0604020202020204" pitchFamily="34" charset="0"/>
              </a:rPr>
              <a:t>(Clap your hands or do something like this.)</a:t>
            </a:r>
            <a:endParaRPr lang="en-GB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4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265</Words>
  <Application>Microsoft Office PowerPoint</Application>
  <PresentationFormat>Diavetítés a képernyőre (4:3 oldalarány)</PresentationFormat>
  <Paragraphs>46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Playing with an AI</vt:lpstr>
      <vt:lpstr>LINQ</vt:lpstr>
      <vt:lpstr>Blackjack/Twenty and One</vt:lpstr>
      <vt:lpstr>Blackjack/Twenty and One</vt:lpstr>
      <vt:lpstr>Blackjack/Twenty and One</vt:lpstr>
      <vt:lpstr>Blackjack/Twenty and One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17</cp:revision>
  <dcterms:created xsi:type="dcterms:W3CDTF">2017-10-19T23:42:05Z</dcterms:created>
  <dcterms:modified xsi:type="dcterms:W3CDTF">2017-10-20T14:42:40Z</dcterms:modified>
</cp:coreProperties>
</file>