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89" r:id="rId2"/>
    <p:sldId id="291" r:id="rId3"/>
    <p:sldId id="299" r:id="rId4"/>
    <p:sldId id="298" r:id="rId5"/>
    <p:sldId id="29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2" autoAdjust="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7CF09-5D46-40A7-B27D-5FE90921C68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27928A9-7BDC-41B4-8521-3A8B521185CE}">
      <dgm:prSet phldrT="[Szöveg]"/>
      <dgm:spPr/>
      <dgm:t>
        <a:bodyPr/>
        <a:lstStyle/>
        <a:p>
          <a:r>
            <a:rPr lang="en-US" dirty="0"/>
            <a:t>Controllers</a:t>
          </a:r>
          <a:endParaRPr lang="en-GB" dirty="0"/>
        </a:p>
      </dgm:t>
    </dgm:pt>
    <dgm:pt modelId="{8429EEF6-9AF3-4C7D-A2F8-83C72FB90855}" type="parTrans" cxnId="{E87528A9-297D-4448-AA78-EF7075E643A2}">
      <dgm:prSet/>
      <dgm:spPr/>
      <dgm:t>
        <a:bodyPr/>
        <a:lstStyle/>
        <a:p>
          <a:endParaRPr lang="en-GB"/>
        </a:p>
      </dgm:t>
    </dgm:pt>
    <dgm:pt modelId="{6CF73DBA-B473-43D1-B1E6-7D866F6FD27D}" type="sibTrans" cxnId="{E87528A9-297D-4448-AA78-EF7075E643A2}">
      <dgm:prSet/>
      <dgm:spPr/>
      <dgm:t>
        <a:bodyPr/>
        <a:lstStyle/>
        <a:p>
          <a:endParaRPr lang="en-GB"/>
        </a:p>
      </dgm:t>
    </dgm:pt>
    <dgm:pt modelId="{2A2698C4-C5C6-474B-AD07-8EF312C811E5}">
      <dgm:prSet phldrT="[Szöveg]"/>
      <dgm:spPr/>
      <dgm:t>
        <a:bodyPr/>
        <a:lstStyle/>
        <a:p>
          <a:r>
            <a:rPr lang="en-US" dirty="0"/>
            <a:t>End points</a:t>
          </a:r>
          <a:endParaRPr lang="en-GB" dirty="0"/>
        </a:p>
      </dgm:t>
    </dgm:pt>
    <dgm:pt modelId="{B2C4189C-8604-4065-B0AB-3E666D909C51}" type="parTrans" cxnId="{B5F12018-AB7B-4916-8E1A-DAACCCD98C2F}">
      <dgm:prSet/>
      <dgm:spPr/>
      <dgm:t>
        <a:bodyPr/>
        <a:lstStyle/>
        <a:p>
          <a:endParaRPr lang="en-GB"/>
        </a:p>
      </dgm:t>
    </dgm:pt>
    <dgm:pt modelId="{161A6877-F47D-479B-9562-0F7FFE5145A2}" type="sibTrans" cxnId="{B5F12018-AB7B-4916-8E1A-DAACCCD98C2F}">
      <dgm:prSet/>
      <dgm:spPr/>
      <dgm:t>
        <a:bodyPr/>
        <a:lstStyle/>
        <a:p>
          <a:endParaRPr lang="en-GB"/>
        </a:p>
      </dgm:t>
    </dgm:pt>
    <dgm:pt modelId="{389E3F92-934B-4407-9F56-9CDE0734C332}">
      <dgm:prSet phldrT="[Szöveg]"/>
      <dgm:spPr/>
      <dgm:t>
        <a:bodyPr/>
        <a:lstStyle/>
        <a:p>
          <a:r>
            <a:rPr lang="en-US" dirty="0"/>
            <a:t>Services</a:t>
          </a:r>
          <a:endParaRPr lang="en-GB" dirty="0"/>
        </a:p>
      </dgm:t>
    </dgm:pt>
    <dgm:pt modelId="{EA4F5E7E-C9BB-4E0D-B013-6B2EAF5F9975}" type="parTrans" cxnId="{22BB3630-B8F2-4502-8C2D-A0BDE01BB17A}">
      <dgm:prSet/>
      <dgm:spPr/>
      <dgm:t>
        <a:bodyPr/>
        <a:lstStyle/>
        <a:p>
          <a:endParaRPr lang="en-GB"/>
        </a:p>
      </dgm:t>
    </dgm:pt>
    <dgm:pt modelId="{B409618D-157E-40D1-A5DE-895FA6F6BC9F}" type="sibTrans" cxnId="{22BB3630-B8F2-4502-8C2D-A0BDE01BB17A}">
      <dgm:prSet/>
      <dgm:spPr/>
      <dgm:t>
        <a:bodyPr/>
        <a:lstStyle/>
        <a:p>
          <a:endParaRPr lang="en-GB"/>
        </a:p>
      </dgm:t>
    </dgm:pt>
    <dgm:pt modelId="{759E45E7-A640-4E59-A83B-AE885E95579C}">
      <dgm:prSet phldrT="[Szöveg]"/>
      <dgm:spPr/>
      <dgm:t>
        <a:bodyPr/>
        <a:lstStyle/>
        <a:p>
          <a:r>
            <a:rPr lang="en-US" dirty="0"/>
            <a:t>Validation, Business Logic</a:t>
          </a:r>
          <a:endParaRPr lang="en-GB" dirty="0"/>
        </a:p>
      </dgm:t>
    </dgm:pt>
    <dgm:pt modelId="{7E494A08-2350-41CF-A957-B3EC7EE9F145}" type="parTrans" cxnId="{0516B8EB-72FF-418E-B3DD-A90982CC887D}">
      <dgm:prSet/>
      <dgm:spPr/>
      <dgm:t>
        <a:bodyPr/>
        <a:lstStyle/>
        <a:p>
          <a:endParaRPr lang="en-GB"/>
        </a:p>
      </dgm:t>
    </dgm:pt>
    <dgm:pt modelId="{C998E2E7-341D-4E6C-992F-343BCFF4417D}" type="sibTrans" cxnId="{0516B8EB-72FF-418E-B3DD-A90982CC887D}">
      <dgm:prSet/>
      <dgm:spPr/>
      <dgm:t>
        <a:bodyPr/>
        <a:lstStyle/>
        <a:p>
          <a:endParaRPr lang="en-GB"/>
        </a:p>
      </dgm:t>
    </dgm:pt>
    <dgm:pt modelId="{6DBB3BCC-B1F2-4598-9CB7-5D6866A07B31}">
      <dgm:prSet phldrT="[Szöveg]"/>
      <dgm:spPr/>
      <dgm:t>
        <a:bodyPr/>
        <a:lstStyle/>
        <a:p>
          <a:r>
            <a:rPr lang="en-US" dirty="0"/>
            <a:t>Repositories</a:t>
          </a:r>
          <a:endParaRPr lang="en-GB" dirty="0"/>
        </a:p>
      </dgm:t>
    </dgm:pt>
    <dgm:pt modelId="{6017524C-26D3-4793-BBF8-9988A4C1FF1D}" type="parTrans" cxnId="{07F4149D-823B-4857-8095-646E39A0C452}">
      <dgm:prSet/>
      <dgm:spPr/>
      <dgm:t>
        <a:bodyPr/>
        <a:lstStyle/>
        <a:p>
          <a:endParaRPr lang="en-GB"/>
        </a:p>
      </dgm:t>
    </dgm:pt>
    <dgm:pt modelId="{A0A3BC57-655C-4A70-8057-6C3CA16D5386}" type="sibTrans" cxnId="{07F4149D-823B-4857-8095-646E39A0C452}">
      <dgm:prSet/>
      <dgm:spPr/>
      <dgm:t>
        <a:bodyPr/>
        <a:lstStyle/>
        <a:p>
          <a:endParaRPr lang="en-GB"/>
        </a:p>
      </dgm:t>
    </dgm:pt>
    <dgm:pt modelId="{4189AB8D-A22A-4764-9544-3965F9EA03D3}">
      <dgm:prSet phldrT="[Szöveg]"/>
      <dgm:spPr/>
      <dgm:t>
        <a:bodyPr/>
        <a:lstStyle/>
        <a:p>
          <a:r>
            <a:rPr lang="en-US" dirty="0"/>
            <a:t>Database connections</a:t>
          </a:r>
          <a:endParaRPr lang="en-GB" dirty="0"/>
        </a:p>
      </dgm:t>
    </dgm:pt>
    <dgm:pt modelId="{E6F7024D-E25F-42B9-8CF8-2026DC5669E0}" type="parTrans" cxnId="{7B70F94A-1D19-47A8-A79A-C2503421F166}">
      <dgm:prSet/>
      <dgm:spPr/>
      <dgm:t>
        <a:bodyPr/>
        <a:lstStyle/>
        <a:p>
          <a:endParaRPr lang="en-GB"/>
        </a:p>
      </dgm:t>
    </dgm:pt>
    <dgm:pt modelId="{4A4F520C-7D7A-418C-928D-4A324C3888E2}" type="sibTrans" cxnId="{7B70F94A-1D19-47A8-A79A-C2503421F166}">
      <dgm:prSet/>
      <dgm:spPr/>
      <dgm:t>
        <a:bodyPr/>
        <a:lstStyle/>
        <a:p>
          <a:endParaRPr lang="en-GB"/>
        </a:p>
      </dgm:t>
    </dgm:pt>
    <dgm:pt modelId="{8F3CE9C2-D7F0-4E96-877F-7470C167B755}">
      <dgm:prSet phldrT="[Szöveg]"/>
      <dgm:spPr/>
      <dgm:t>
        <a:bodyPr/>
        <a:lstStyle/>
        <a:p>
          <a:r>
            <a:rPr lang="en-US" dirty="0"/>
            <a:t>Context</a:t>
          </a:r>
          <a:endParaRPr lang="en-GB" dirty="0"/>
        </a:p>
      </dgm:t>
    </dgm:pt>
    <dgm:pt modelId="{7F0AC9BC-F329-40BE-BF19-36C59368E9C2}" type="parTrans" cxnId="{A340758B-54FC-4A8F-AC77-127D4EC63C5B}">
      <dgm:prSet/>
      <dgm:spPr/>
      <dgm:t>
        <a:bodyPr/>
        <a:lstStyle/>
        <a:p>
          <a:endParaRPr lang="en-GB"/>
        </a:p>
      </dgm:t>
    </dgm:pt>
    <dgm:pt modelId="{89A5D48C-40DA-4E84-ABE6-F6C4D021CA21}" type="sibTrans" cxnId="{A340758B-54FC-4A8F-AC77-127D4EC63C5B}">
      <dgm:prSet/>
      <dgm:spPr/>
      <dgm:t>
        <a:bodyPr/>
        <a:lstStyle/>
        <a:p>
          <a:endParaRPr lang="en-GB"/>
        </a:p>
      </dgm:t>
    </dgm:pt>
    <dgm:pt modelId="{937A2A3E-2B12-4099-AA60-047A03F3E5F3}">
      <dgm:prSet phldrT="[Szöveg]"/>
      <dgm:spPr/>
      <dgm:t>
        <a:bodyPr/>
        <a:lstStyle/>
        <a:p>
          <a:r>
            <a:rPr lang="en-US" dirty="0"/>
            <a:t>SQL Tables</a:t>
          </a:r>
          <a:endParaRPr lang="en-GB" dirty="0"/>
        </a:p>
      </dgm:t>
    </dgm:pt>
    <dgm:pt modelId="{C8A382F2-C6A2-4663-941F-255D43518A42}" type="parTrans" cxnId="{560B2707-F0D6-4FCD-9B75-2BE2DCB49950}">
      <dgm:prSet/>
      <dgm:spPr/>
      <dgm:t>
        <a:bodyPr/>
        <a:lstStyle/>
        <a:p>
          <a:endParaRPr lang="en-GB"/>
        </a:p>
      </dgm:t>
    </dgm:pt>
    <dgm:pt modelId="{A8F7B611-8B1C-46C3-B78A-5004E7B460CA}" type="sibTrans" cxnId="{560B2707-F0D6-4FCD-9B75-2BE2DCB49950}">
      <dgm:prSet/>
      <dgm:spPr/>
      <dgm:t>
        <a:bodyPr/>
        <a:lstStyle/>
        <a:p>
          <a:endParaRPr lang="en-GB"/>
        </a:p>
      </dgm:t>
    </dgm:pt>
    <dgm:pt modelId="{14C3DE02-D3F8-4952-9C66-66E761D2CA0E}" type="pres">
      <dgm:prSet presAssocID="{C4D7CF09-5D46-40A7-B27D-5FE90921C68E}" presName="Name0" presStyleCnt="0">
        <dgm:presLayoutVars>
          <dgm:dir/>
          <dgm:animLvl val="lvl"/>
          <dgm:resizeHandles val="exact"/>
        </dgm:presLayoutVars>
      </dgm:prSet>
      <dgm:spPr/>
    </dgm:pt>
    <dgm:pt modelId="{77F39451-243D-45CD-AB8A-0089B16644EB}" type="pres">
      <dgm:prSet presAssocID="{E27928A9-7BDC-41B4-8521-3A8B521185CE}" presName="linNode" presStyleCnt="0"/>
      <dgm:spPr/>
    </dgm:pt>
    <dgm:pt modelId="{CC50DEC6-45F6-4DEE-9FCC-ACDA79E5C920}" type="pres">
      <dgm:prSet presAssocID="{E27928A9-7BDC-41B4-8521-3A8B521185C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613C7D-8857-4153-8EAF-309636EBCE43}" type="pres">
      <dgm:prSet presAssocID="{E27928A9-7BDC-41B4-8521-3A8B521185CE}" presName="descendantText" presStyleLbl="alignAccFollowNode1" presStyleIdx="0" presStyleCnt="4">
        <dgm:presLayoutVars>
          <dgm:bulletEnabled val="1"/>
        </dgm:presLayoutVars>
      </dgm:prSet>
      <dgm:spPr/>
    </dgm:pt>
    <dgm:pt modelId="{A015C6B7-7EE9-4309-932C-1EDF7A2509A9}" type="pres">
      <dgm:prSet presAssocID="{6CF73DBA-B473-43D1-B1E6-7D866F6FD27D}" presName="sp" presStyleCnt="0"/>
      <dgm:spPr/>
    </dgm:pt>
    <dgm:pt modelId="{720AC86A-7AE0-4B6B-B929-2F1EDC2F5EC7}" type="pres">
      <dgm:prSet presAssocID="{389E3F92-934B-4407-9F56-9CDE0734C332}" presName="linNode" presStyleCnt="0"/>
      <dgm:spPr/>
    </dgm:pt>
    <dgm:pt modelId="{9CC6C535-7473-49AD-BBF9-8BDC44E9E684}" type="pres">
      <dgm:prSet presAssocID="{389E3F92-934B-4407-9F56-9CDE0734C33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C0148A1-7352-4245-92E9-B2F62673A214}" type="pres">
      <dgm:prSet presAssocID="{389E3F92-934B-4407-9F56-9CDE0734C332}" presName="descendantText" presStyleLbl="alignAccFollowNode1" presStyleIdx="1" presStyleCnt="4">
        <dgm:presLayoutVars>
          <dgm:bulletEnabled val="1"/>
        </dgm:presLayoutVars>
      </dgm:prSet>
      <dgm:spPr/>
    </dgm:pt>
    <dgm:pt modelId="{265D9F13-1A20-43BA-BB7B-D235E392A0E0}" type="pres">
      <dgm:prSet presAssocID="{B409618D-157E-40D1-A5DE-895FA6F6BC9F}" presName="sp" presStyleCnt="0"/>
      <dgm:spPr/>
    </dgm:pt>
    <dgm:pt modelId="{C04D2079-2FA1-4532-9FCA-04EB4C22557D}" type="pres">
      <dgm:prSet presAssocID="{6DBB3BCC-B1F2-4598-9CB7-5D6866A07B31}" presName="linNode" presStyleCnt="0"/>
      <dgm:spPr/>
    </dgm:pt>
    <dgm:pt modelId="{E748304A-3813-4386-8F93-69523E12E7A0}" type="pres">
      <dgm:prSet presAssocID="{6DBB3BCC-B1F2-4598-9CB7-5D6866A07B3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EE8B248-BCFF-4FF8-A302-4CBB6CBE8A8E}" type="pres">
      <dgm:prSet presAssocID="{6DBB3BCC-B1F2-4598-9CB7-5D6866A07B31}" presName="descendantText" presStyleLbl="alignAccFollowNode1" presStyleIdx="2" presStyleCnt="4">
        <dgm:presLayoutVars>
          <dgm:bulletEnabled val="1"/>
        </dgm:presLayoutVars>
      </dgm:prSet>
      <dgm:spPr/>
    </dgm:pt>
    <dgm:pt modelId="{DB106D05-2768-4F09-A668-803502E4CC2C}" type="pres">
      <dgm:prSet presAssocID="{A0A3BC57-655C-4A70-8057-6C3CA16D5386}" presName="sp" presStyleCnt="0"/>
      <dgm:spPr/>
    </dgm:pt>
    <dgm:pt modelId="{C7A7B3D5-9E34-4650-B2BC-E8DE48025390}" type="pres">
      <dgm:prSet presAssocID="{8F3CE9C2-D7F0-4E96-877F-7470C167B755}" presName="linNode" presStyleCnt="0"/>
      <dgm:spPr/>
    </dgm:pt>
    <dgm:pt modelId="{D9434252-0AFA-44EE-86EC-127D722659A0}" type="pres">
      <dgm:prSet presAssocID="{8F3CE9C2-D7F0-4E96-877F-7470C167B75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5594D30-8FDF-4E19-BD5B-FB516D1DB881}" type="pres">
      <dgm:prSet presAssocID="{8F3CE9C2-D7F0-4E96-877F-7470C167B75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B2707-F0D6-4FCD-9B75-2BE2DCB49950}" srcId="{8F3CE9C2-D7F0-4E96-877F-7470C167B755}" destId="{937A2A3E-2B12-4099-AA60-047A03F3E5F3}" srcOrd="0" destOrd="0" parTransId="{C8A382F2-C6A2-4663-941F-255D43518A42}" sibTransId="{A8F7B611-8B1C-46C3-B78A-5004E7B460CA}"/>
    <dgm:cxn modelId="{97FFE214-F9C3-4DA6-B9DE-4401AD3D7C12}" type="presOf" srcId="{6DBB3BCC-B1F2-4598-9CB7-5D6866A07B31}" destId="{E748304A-3813-4386-8F93-69523E12E7A0}" srcOrd="0" destOrd="0" presId="urn:microsoft.com/office/officeart/2005/8/layout/vList5"/>
    <dgm:cxn modelId="{B5F12018-AB7B-4916-8E1A-DAACCCD98C2F}" srcId="{E27928A9-7BDC-41B4-8521-3A8B521185CE}" destId="{2A2698C4-C5C6-474B-AD07-8EF312C811E5}" srcOrd="0" destOrd="0" parTransId="{B2C4189C-8604-4065-B0AB-3E666D909C51}" sibTransId="{161A6877-F47D-479B-9562-0F7FFE5145A2}"/>
    <dgm:cxn modelId="{E8D6351A-EBC4-4F3E-9067-F326A48C8DAF}" type="presOf" srcId="{4189AB8D-A22A-4764-9544-3965F9EA03D3}" destId="{FEE8B248-BCFF-4FF8-A302-4CBB6CBE8A8E}" srcOrd="0" destOrd="0" presId="urn:microsoft.com/office/officeart/2005/8/layout/vList5"/>
    <dgm:cxn modelId="{22BB3630-B8F2-4502-8C2D-A0BDE01BB17A}" srcId="{C4D7CF09-5D46-40A7-B27D-5FE90921C68E}" destId="{389E3F92-934B-4407-9F56-9CDE0734C332}" srcOrd="1" destOrd="0" parTransId="{EA4F5E7E-C9BB-4E0D-B013-6B2EAF5F9975}" sibTransId="{B409618D-157E-40D1-A5DE-895FA6F6BC9F}"/>
    <dgm:cxn modelId="{B5E61B31-595F-4836-A4A5-3B44A6908B87}" type="presOf" srcId="{8F3CE9C2-D7F0-4E96-877F-7470C167B755}" destId="{D9434252-0AFA-44EE-86EC-127D722659A0}" srcOrd="0" destOrd="0" presId="urn:microsoft.com/office/officeart/2005/8/layout/vList5"/>
    <dgm:cxn modelId="{F00C4664-BB68-496F-B8AF-1039122947B8}" type="presOf" srcId="{E27928A9-7BDC-41B4-8521-3A8B521185CE}" destId="{CC50DEC6-45F6-4DEE-9FCC-ACDA79E5C920}" srcOrd="0" destOrd="0" presId="urn:microsoft.com/office/officeart/2005/8/layout/vList5"/>
    <dgm:cxn modelId="{7B70F94A-1D19-47A8-A79A-C2503421F166}" srcId="{6DBB3BCC-B1F2-4598-9CB7-5D6866A07B31}" destId="{4189AB8D-A22A-4764-9544-3965F9EA03D3}" srcOrd="0" destOrd="0" parTransId="{E6F7024D-E25F-42B9-8CF8-2026DC5669E0}" sibTransId="{4A4F520C-7D7A-418C-928D-4A324C3888E2}"/>
    <dgm:cxn modelId="{B767AA77-08AF-4D35-8342-708ADED993B8}" type="presOf" srcId="{759E45E7-A640-4E59-A83B-AE885E95579C}" destId="{2C0148A1-7352-4245-92E9-B2F62673A214}" srcOrd="0" destOrd="0" presId="urn:microsoft.com/office/officeart/2005/8/layout/vList5"/>
    <dgm:cxn modelId="{5A95C583-E14E-4693-9ABC-753795EDEB9E}" type="presOf" srcId="{2A2698C4-C5C6-474B-AD07-8EF312C811E5}" destId="{8C613C7D-8857-4153-8EAF-309636EBCE43}" srcOrd="0" destOrd="0" presId="urn:microsoft.com/office/officeart/2005/8/layout/vList5"/>
    <dgm:cxn modelId="{A340758B-54FC-4A8F-AC77-127D4EC63C5B}" srcId="{C4D7CF09-5D46-40A7-B27D-5FE90921C68E}" destId="{8F3CE9C2-D7F0-4E96-877F-7470C167B755}" srcOrd="3" destOrd="0" parTransId="{7F0AC9BC-F329-40BE-BF19-36C59368E9C2}" sibTransId="{89A5D48C-40DA-4E84-ABE6-F6C4D021CA21}"/>
    <dgm:cxn modelId="{07F4149D-823B-4857-8095-646E39A0C452}" srcId="{C4D7CF09-5D46-40A7-B27D-5FE90921C68E}" destId="{6DBB3BCC-B1F2-4598-9CB7-5D6866A07B31}" srcOrd="2" destOrd="0" parTransId="{6017524C-26D3-4793-BBF8-9988A4C1FF1D}" sibTransId="{A0A3BC57-655C-4A70-8057-6C3CA16D5386}"/>
    <dgm:cxn modelId="{E87528A9-297D-4448-AA78-EF7075E643A2}" srcId="{C4D7CF09-5D46-40A7-B27D-5FE90921C68E}" destId="{E27928A9-7BDC-41B4-8521-3A8B521185CE}" srcOrd="0" destOrd="0" parTransId="{8429EEF6-9AF3-4C7D-A2F8-83C72FB90855}" sibTransId="{6CF73DBA-B473-43D1-B1E6-7D866F6FD27D}"/>
    <dgm:cxn modelId="{6F77C9DA-E38E-471F-9844-453FA6F63205}" type="presOf" srcId="{C4D7CF09-5D46-40A7-B27D-5FE90921C68E}" destId="{14C3DE02-D3F8-4952-9C66-66E761D2CA0E}" srcOrd="0" destOrd="0" presId="urn:microsoft.com/office/officeart/2005/8/layout/vList5"/>
    <dgm:cxn modelId="{E837B7DB-1E96-448B-84DB-3571BFAADBAB}" type="presOf" srcId="{937A2A3E-2B12-4099-AA60-047A03F3E5F3}" destId="{E5594D30-8FDF-4E19-BD5B-FB516D1DB881}" srcOrd="0" destOrd="0" presId="urn:microsoft.com/office/officeart/2005/8/layout/vList5"/>
    <dgm:cxn modelId="{D2D0A8DD-9A7B-44C6-AB66-1DAEA6E731F0}" type="presOf" srcId="{389E3F92-934B-4407-9F56-9CDE0734C332}" destId="{9CC6C535-7473-49AD-BBF9-8BDC44E9E684}" srcOrd="0" destOrd="0" presId="urn:microsoft.com/office/officeart/2005/8/layout/vList5"/>
    <dgm:cxn modelId="{0516B8EB-72FF-418E-B3DD-A90982CC887D}" srcId="{389E3F92-934B-4407-9F56-9CDE0734C332}" destId="{759E45E7-A640-4E59-A83B-AE885E95579C}" srcOrd="0" destOrd="0" parTransId="{7E494A08-2350-41CF-A957-B3EC7EE9F145}" sibTransId="{C998E2E7-341D-4E6C-992F-343BCFF4417D}"/>
    <dgm:cxn modelId="{14DD66DA-F72B-4478-8A9F-C2BC42BF3529}" type="presParOf" srcId="{14C3DE02-D3F8-4952-9C66-66E761D2CA0E}" destId="{77F39451-243D-45CD-AB8A-0089B16644EB}" srcOrd="0" destOrd="0" presId="urn:microsoft.com/office/officeart/2005/8/layout/vList5"/>
    <dgm:cxn modelId="{CA2F8E88-AC5A-4D86-BD90-BF28023F4DD9}" type="presParOf" srcId="{77F39451-243D-45CD-AB8A-0089B16644EB}" destId="{CC50DEC6-45F6-4DEE-9FCC-ACDA79E5C920}" srcOrd="0" destOrd="0" presId="urn:microsoft.com/office/officeart/2005/8/layout/vList5"/>
    <dgm:cxn modelId="{D11E393D-A581-49DA-816F-F094B1076E1C}" type="presParOf" srcId="{77F39451-243D-45CD-AB8A-0089B16644EB}" destId="{8C613C7D-8857-4153-8EAF-309636EBCE43}" srcOrd="1" destOrd="0" presId="urn:microsoft.com/office/officeart/2005/8/layout/vList5"/>
    <dgm:cxn modelId="{51DB4B2A-567B-4766-AEA4-2957C3CC0DDC}" type="presParOf" srcId="{14C3DE02-D3F8-4952-9C66-66E761D2CA0E}" destId="{A015C6B7-7EE9-4309-932C-1EDF7A2509A9}" srcOrd="1" destOrd="0" presId="urn:microsoft.com/office/officeart/2005/8/layout/vList5"/>
    <dgm:cxn modelId="{5A7D28B5-CEB3-4F7E-9DCC-D3452ACDF5F7}" type="presParOf" srcId="{14C3DE02-D3F8-4952-9C66-66E761D2CA0E}" destId="{720AC86A-7AE0-4B6B-B929-2F1EDC2F5EC7}" srcOrd="2" destOrd="0" presId="urn:microsoft.com/office/officeart/2005/8/layout/vList5"/>
    <dgm:cxn modelId="{A1805451-BF08-40BB-A2A0-21C8FEF93FC1}" type="presParOf" srcId="{720AC86A-7AE0-4B6B-B929-2F1EDC2F5EC7}" destId="{9CC6C535-7473-49AD-BBF9-8BDC44E9E684}" srcOrd="0" destOrd="0" presId="urn:microsoft.com/office/officeart/2005/8/layout/vList5"/>
    <dgm:cxn modelId="{AA53DC96-E36C-4D1D-87F8-E640AC837624}" type="presParOf" srcId="{720AC86A-7AE0-4B6B-B929-2F1EDC2F5EC7}" destId="{2C0148A1-7352-4245-92E9-B2F62673A214}" srcOrd="1" destOrd="0" presId="urn:microsoft.com/office/officeart/2005/8/layout/vList5"/>
    <dgm:cxn modelId="{EEC02C4E-38FF-442F-90CB-CEE83A4CCA8C}" type="presParOf" srcId="{14C3DE02-D3F8-4952-9C66-66E761D2CA0E}" destId="{265D9F13-1A20-43BA-BB7B-D235E392A0E0}" srcOrd="3" destOrd="0" presId="urn:microsoft.com/office/officeart/2005/8/layout/vList5"/>
    <dgm:cxn modelId="{96F8EA02-821F-4B20-83DC-1DE9171A4A91}" type="presParOf" srcId="{14C3DE02-D3F8-4952-9C66-66E761D2CA0E}" destId="{C04D2079-2FA1-4532-9FCA-04EB4C22557D}" srcOrd="4" destOrd="0" presId="urn:microsoft.com/office/officeart/2005/8/layout/vList5"/>
    <dgm:cxn modelId="{96BD5205-6C3A-4569-A150-5FBD3AEB8C7E}" type="presParOf" srcId="{C04D2079-2FA1-4532-9FCA-04EB4C22557D}" destId="{E748304A-3813-4386-8F93-69523E12E7A0}" srcOrd="0" destOrd="0" presId="urn:microsoft.com/office/officeart/2005/8/layout/vList5"/>
    <dgm:cxn modelId="{3D2996A4-6A17-4D5E-A3EF-1322D7714BB5}" type="presParOf" srcId="{C04D2079-2FA1-4532-9FCA-04EB4C22557D}" destId="{FEE8B248-BCFF-4FF8-A302-4CBB6CBE8A8E}" srcOrd="1" destOrd="0" presId="urn:microsoft.com/office/officeart/2005/8/layout/vList5"/>
    <dgm:cxn modelId="{CF3DF955-FB27-46C2-A324-557921FCF49B}" type="presParOf" srcId="{14C3DE02-D3F8-4952-9C66-66E761D2CA0E}" destId="{DB106D05-2768-4F09-A668-803502E4CC2C}" srcOrd="5" destOrd="0" presId="urn:microsoft.com/office/officeart/2005/8/layout/vList5"/>
    <dgm:cxn modelId="{0684595D-5721-4D16-AF88-B0B51CC4DF89}" type="presParOf" srcId="{14C3DE02-D3F8-4952-9C66-66E761D2CA0E}" destId="{C7A7B3D5-9E34-4650-B2BC-E8DE48025390}" srcOrd="6" destOrd="0" presId="urn:microsoft.com/office/officeart/2005/8/layout/vList5"/>
    <dgm:cxn modelId="{F0F4FDF8-89B6-4CC0-982A-05007F6D68B2}" type="presParOf" srcId="{C7A7B3D5-9E34-4650-B2BC-E8DE48025390}" destId="{D9434252-0AFA-44EE-86EC-127D722659A0}" srcOrd="0" destOrd="0" presId="urn:microsoft.com/office/officeart/2005/8/layout/vList5"/>
    <dgm:cxn modelId="{BE8FBDFD-39A2-4235-BC91-04E0FFC95D50}" type="presParOf" srcId="{C7A7B3D5-9E34-4650-B2BC-E8DE48025390}" destId="{E5594D30-8FDF-4E19-BD5B-FB516D1DB8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13C7D-8857-4153-8EAF-309636EBCE43}">
      <dsp:nvSpPr>
        <dsp:cNvPr id="0" name=""/>
        <dsp:cNvSpPr/>
      </dsp:nvSpPr>
      <dsp:spPr>
        <a:xfrm rot="5400000">
          <a:off x="5224622" y="-2158689"/>
          <a:ext cx="764600" cy="527710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End points</a:t>
          </a:r>
          <a:endParaRPr lang="en-GB" sz="3500" kern="1200" dirty="0"/>
        </a:p>
      </dsp:txBody>
      <dsp:txXfrm rot="-5400000">
        <a:off x="2968371" y="134887"/>
        <a:ext cx="5239779" cy="689950"/>
      </dsp:txXfrm>
    </dsp:sp>
    <dsp:sp modelId="{CC50DEC6-45F6-4DEE-9FCC-ACDA79E5C920}">
      <dsp:nvSpPr>
        <dsp:cNvPr id="0" name=""/>
        <dsp:cNvSpPr/>
      </dsp:nvSpPr>
      <dsp:spPr>
        <a:xfrm>
          <a:off x="0" y="1987"/>
          <a:ext cx="2968371" cy="955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Controllers</a:t>
          </a:r>
          <a:endParaRPr lang="en-GB" sz="3700" kern="1200" dirty="0"/>
        </a:p>
      </dsp:txBody>
      <dsp:txXfrm>
        <a:off x="46656" y="48643"/>
        <a:ext cx="2875059" cy="862438"/>
      </dsp:txXfrm>
    </dsp:sp>
    <dsp:sp modelId="{2C0148A1-7352-4245-92E9-B2F62673A214}">
      <dsp:nvSpPr>
        <dsp:cNvPr id="0" name=""/>
        <dsp:cNvSpPr/>
      </dsp:nvSpPr>
      <dsp:spPr>
        <a:xfrm rot="5400000">
          <a:off x="5224622" y="-1155151"/>
          <a:ext cx="764600" cy="5277104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Validation, Business Logic</a:t>
          </a:r>
          <a:endParaRPr lang="en-GB" sz="3500" kern="1200" dirty="0"/>
        </a:p>
      </dsp:txBody>
      <dsp:txXfrm rot="-5400000">
        <a:off x="2968371" y="1138425"/>
        <a:ext cx="5239779" cy="689950"/>
      </dsp:txXfrm>
    </dsp:sp>
    <dsp:sp modelId="{9CC6C535-7473-49AD-BBF9-8BDC44E9E684}">
      <dsp:nvSpPr>
        <dsp:cNvPr id="0" name=""/>
        <dsp:cNvSpPr/>
      </dsp:nvSpPr>
      <dsp:spPr>
        <a:xfrm>
          <a:off x="0" y="1005524"/>
          <a:ext cx="2968371" cy="95575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Services</a:t>
          </a:r>
          <a:endParaRPr lang="en-GB" sz="3700" kern="1200" dirty="0"/>
        </a:p>
      </dsp:txBody>
      <dsp:txXfrm>
        <a:off x="46656" y="1052180"/>
        <a:ext cx="2875059" cy="862438"/>
      </dsp:txXfrm>
    </dsp:sp>
    <dsp:sp modelId="{FEE8B248-BCFF-4FF8-A302-4CBB6CBE8A8E}">
      <dsp:nvSpPr>
        <dsp:cNvPr id="0" name=""/>
        <dsp:cNvSpPr/>
      </dsp:nvSpPr>
      <dsp:spPr>
        <a:xfrm rot="5400000">
          <a:off x="5224622" y="-151614"/>
          <a:ext cx="764600" cy="5277104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Database connections</a:t>
          </a:r>
          <a:endParaRPr lang="en-GB" sz="3500" kern="1200" dirty="0"/>
        </a:p>
      </dsp:txBody>
      <dsp:txXfrm rot="-5400000">
        <a:off x="2968371" y="2141962"/>
        <a:ext cx="5239779" cy="689950"/>
      </dsp:txXfrm>
    </dsp:sp>
    <dsp:sp modelId="{E748304A-3813-4386-8F93-69523E12E7A0}">
      <dsp:nvSpPr>
        <dsp:cNvPr id="0" name=""/>
        <dsp:cNvSpPr/>
      </dsp:nvSpPr>
      <dsp:spPr>
        <a:xfrm>
          <a:off x="0" y="2009062"/>
          <a:ext cx="2968371" cy="95575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Repositories</a:t>
          </a:r>
          <a:endParaRPr lang="en-GB" sz="3700" kern="1200" dirty="0"/>
        </a:p>
      </dsp:txBody>
      <dsp:txXfrm>
        <a:off x="46656" y="2055718"/>
        <a:ext cx="2875059" cy="862438"/>
      </dsp:txXfrm>
    </dsp:sp>
    <dsp:sp modelId="{E5594D30-8FDF-4E19-BD5B-FB516D1DB881}">
      <dsp:nvSpPr>
        <dsp:cNvPr id="0" name=""/>
        <dsp:cNvSpPr/>
      </dsp:nvSpPr>
      <dsp:spPr>
        <a:xfrm rot="5400000">
          <a:off x="5224622" y="851923"/>
          <a:ext cx="764600" cy="5277104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SQL Tables</a:t>
          </a:r>
          <a:endParaRPr lang="en-GB" sz="3500" kern="1200" dirty="0"/>
        </a:p>
      </dsp:txBody>
      <dsp:txXfrm rot="-5400000">
        <a:off x="2968371" y="3145500"/>
        <a:ext cx="5239779" cy="689950"/>
      </dsp:txXfrm>
    </dsp:sp>
    <dsp:sp modelId="{D9434252-0AFA-44EE-86EC-127D722659A0}">
      <dsp:nvSpPr>
        <dsp:cNvPr id="0" name=""/>
        <dsp:cNvSpPr/>
      </dsp:nvSpPr>
      <dsp:spPr>
        <a:xfrm>
          <a:off x="0" y="3012600"/>
          <a:ext cx="2968371" cy="95575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Context</a:t>
          </a:r>
          <a:endParaRPr lang="en-GB" sz="3700" kern="1200" dirty="0"/>
        </a:p>
      </dsp:txBody>
      <dsp:txXfrm>
        <a:off x="46656" y="3059256"/>
        <a:ext cx="2875059" cy="862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30D4E-D230-4076-A3BD-6ACC084A5D71}" type="datetimeFigureOut">
              <a:rPr lang="hu-HU" smtClean="0"/>
              <a:t>2017. 12. 22.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0CE63-76C7-4B1E-9384-759BA0C6E8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86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891996"/>
            <a:ext cx="8246070" cy="13743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266342"/>
            <a:ext cx="8093366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6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6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FCC7268-D0B4-46C0-8E1F-6A30262CB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21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891996"/>
            <a:ext cx="8246070" cy="3970330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8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82877"/>
            <a:ext cx="6108200" cy="3625589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0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8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7" y="12847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488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17" y="1488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17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9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395B3-457F-4BCF-8CF0-9C9EE53C171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5584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Arnold BARNA</a:t>
            </a:r>
          </a:p>
        </p:txBody>
      </p:sp>
      <p:sp>
        <p:nvSpPr>
          <p:cNvPr id="2049" name="Tartalom helye 2048">
            <a:extLst>
              <a:ext uri="{FF2B5EF4-FFF2-40B4-BE49-F238E27FC236}">
                <a16:creationId xmlns:a16="http://schemas.microsoft.com/office/drawing/2014/main" id="{78521661-A6C8-4244-9261-AFB26012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59373"/>
            <a:ext cx="5647036" cy="3970330"/>
          </a:xfrm>
        </p:spPr>
        <p:txBody>
          <a:bodyPr/>
          <a:lstStyle/>
          <a:p>
            <a:r>
              <a:rPr lang="en-US" dirty="0"/>
              <a:t>Electrical engineer since 2000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(energy sector, University of </a:t>
            </a:r>
            <a:r>
              <a:rPr lang="hu-HU" sz="2400" dirty="0">
                <a:solidFill>
                  <a:schemeClr val="bg1">
                    <a:lumMod val="75000"/>
                  </a:schemeClr>
                </a:solidFill>
              </a:rPr>
              <a:t>Óbuda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English (C1)</a:t>
            </a:r>
          </a:p>
          <a:p>
            <a:r>
              <a:rPr lang="en-US" dirty="0"/>
              <a:t>German (B2)</a:t>
            </a:r>
          </a:p>
          <a:p>
            <a:r>
              <a:rPr lang="en-US" dirty="0"/>
              <a:t>Seasoned project manager</a:t>
            </a:r>
            <a:endParaRPr lang="en-GB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" name="Szövegdoboz 8"/>
          <p:cNvSpPr txBox="1"/>
          <p:nvPr/>
        </p:nvSpPr>
        <p:spPr>
          <a:xfrm>
            <a:off x="7829550" y="47529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08.12.2017</a:t>
            </a:r>
            <a:endParaRPr lang="hu-HU" dirty="0">
              <a:solidFill>
                <a:srgbClr val="92D050"/>
              </a:solidFill>
            </a:endParaRPr>
          </a:p>
        </p:txBody>
      </p:sp>
      <p:pic>
        <p:nvPicPr>
          <p:cNvPr id="64" name="Picture 7">
            <a:extLst>
              <a:ext uri="{FF2B5EF4-FFF2-40B4-BE49-F238E27FC236}">
                <a16:creationId xmlns:a16="http://schemas.microsoft.com/office/drawing/2014/main" id="{56CD84A8-6060-49F1-845C-FA70069BC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/>
          <a:stretch/>
        </p:blipFill>
        <p:spPr bwMode="auto">
          <a:xfrm>
            <a:off x="448964" y="1123950"/>
            <a:ext cx="1184832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0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1">
            <a:extLst>
              <a:ext uri="{FF2B5EF4-FFF2-40B4-BE49-F238E27FC236}">
                <a16:creationId xmlns:a16="http://schemas.microsoft.com/office/drawing/2014/main" id="{FB446D6C-4A26-4E5E-90AE-07F2552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Integration Tests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667D-759A-4BF4-9DB9-DD87FF5A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graphicFrame>
        <p:nvGraphicFramePr>
          <p:cNvPr id="44" name="Tartalom helye 43">
            <a:extLst>
              <a:ext uri="{FF2B5EF4-FFF2-40B4-BE49-F238E27FC236}">
                <a16:creationId xmlns:a16="http://schemas.microsoft.com/office/drawing/2014/main" id="{53D86B7E-B4CE-4844-8E31-CFA75F224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587368"/>
              </p:ext>
            </p:extLst>
          </p:nvPr>
        </p:nvGraphicFramePr>
        <p:xfrm>
          <a:off x="449263" y="892175"/>
          <a:ext cx="8245475" cy="397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27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755CFE53-2612-4C35-9E18-1BABBAD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57208"/>
            <a:ext cx="9029700" cy="1447800"/>
          </a:xfrm>
          <a:prstGeom prst="rect">
            <a:avLst/>
          </a:prstGeom>
        </p:spPr>
      </p:pic>
      <p:sp>
        <p:nvSpPr>
          <p:cNvPr id="12" name="Cím 11">
            <a:extLst>
              <a:ext uri="{FF2B5EF4-FFF2-40B4-BE49-F238E27FC236}">
                <a16:creationId xmlns:a16="http://schemas.microsoft.com/office/drawing/2014/main" id="{FB446D6C-4A26-4E5E-90AE-07F2552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Integration Test </a:t>
            </a:r>
            <a:r>
              <a:rPr lang="en-US" dirty="0"/>
              <a:t>for Http OK (#200)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667D-759A-4BF4-9DB9-DD87FF5A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9ED5BB9E-99AD-4640-987D-DEF26753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2422927"/>
            <a:ext cx="3592510" cy="2206224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3399E12-52B8-44DB-94D7-1F2151DD2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91000" y="1854909"/>
            <a:ext cx="2621182" cy="31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3056D4A-086E-4572-A1FD-814A0A9EF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929481"/>
            <a:ext cx="7600950" cy="3895725"/>
          </a:xfrm>
          <a:prstGeom prst="rect">
            <a:avLst/>
          </a:prstGeom>
        </p:spPr>
      </p:pic>
      <p:sp>
        <p:nvSpPr>
          <p:cNvPr id="12" name="Cím 11">
            <a:extLst>
              <a:ext uri="{FF2B5EF4-FFF2-40B4-BE49-F238E27FC236}">
                <a16:creationId xmlns:a16="http://schemas.microsoft.com/office/drawing/2014/main" id="{FB446D6C-4A26-4E5E-90AE-07F2552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Integration Test </a:t>
            </a:r>
            <a:r>
              <a:rPr lang="en-US" dirty="0"/>
              <a:t>for Http OK (#200)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667D-759A-4BF4-9DB9-DD87FF5A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8705CBE0-2538-4300-81F7-33E9C3E1454B}"/>
              </a:ext>
            </a:extLst>
          </p:cNvPr>
          <p:cNvSpPr/>
          <p:nvPr/>
        </p:nvSpPr>
        <p:spPr>
          <a:xfrm>
            <a:off x="771525" y="891246"/>
            <a:ext cx="5172076" cy="129767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elhő 9">
            <a:extLst>
              <a:ext uri="{FF2B5EF4-FFF2-40B4-BE49-F238E27FC236}">
                <a16:creationId xmlns:a16="http://schemas.microsoft.com/office/drawing/2014/main" id="{51B1EE69-BB5D-4376-AD39-5F5C6CC3DC28}"/>
              </a:ext>
            </a:extLst>
          </p:cNvPr>
          <p:cNvSpPr/>
          <p:nvPr/>
        </p:nvSpPr>
        <p:spPr>
          <a:xfrm>
            <a:off x="6705600" y="1114116"/>
            <a:ext cx="1447800" cy="722480"/>
          </a:xfrm>
          <a:prstGeom prst="clou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Arrange</a:t>
            </a:r>
            <a:endParaRPr lang="en-GB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04B5D9C-6F84-4AB0-98F1-6636E7E85766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5943601" y="1475356"/>
            <a:ext cx="766490" cy="6472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F0182A38-E681-4DAF-9C97-C4422637E340}"/>
              </a:ext>
            </a:extLst>
          </p:cNvPr>
          <p:cNvSpPr/>
          <p:nvPr/>
        </p:nvSpPr>
        <p:spPr>
          <a:xfrm>
            <a:off x="1143000" y="3057897"/>
            <a:ext cx="6553200" cy="428253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elhő 14">
            <a:extLst>
              <a:ext uri="{FF2B5EF4-FFF2-40B4-BE49-F238E27FC236}">
                <a16:creationId xmlns:a16="http://schemas.microsoft.com/office/drawing/2014/main" id="{998E1906-6AB1-4AF3-9C1C-70565D4EF682}"/>
              </a:ext>
            </a:extLst>
          </p:cNvPr>
          <p:cNvSpPr/>
          <p:nvPr/>
        </p:nvSpPr>
        <p:spPr>
          <a:xfrm>
            <a:off x="7315200" y="2051367"/>
            <a:ext cx="1104900" cy="765660"/>
          </a:xfrm>
          <a:prstGeom prst="cloud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Act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8F473A7A-09D2-4684-A280-F3DA9B032DFF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7696200" y="2816212"/>
            <a:ext cx="171450" cy="4558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>
            <a:extLst>
              <a:ext uri="{FF2B5EF4-FFF2-40B4-BE49-F238E27FC236}">
                <a16:creationId xmlns:a16="http://schemas.microsoft.com/office/drawing/2014/main" id="{36A12B33-78BE-4520-B926-00F760991F63}"/>
              </a:ext>
            </a:extLst>
          </p:cNvPr>
          <p:cNvSpPr/>
          <p:nvPr/>
        </p:nvSpPr>
        <p:spPr>
          <a:xfrm>
            <a:off x="1143000" y="3741867"/>
            <a:ext cx="7229475" cy="932474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7F9BA2A1-F810-464F-A3E0-ADA315B6C75F}"/>
              </a:ext>
            </a:extLst>
          </p:cNvPr>
          <p:cNvSpPr/>
          <p:nvPr/>
        </p:nvSpPr>
        <p:spPr>
          <a:xfrm>
            <a:off x="7848600" y="2687985"/>
            <a:ext cx="1219200" cy="1053882"/>
          </a:xfrm>
          <a:prstGeom prst="cloud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Assert</a:t>
            </a:r>
            <a:endParaRPr lang="en-GB" dirty="0"/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4B27C15-EE6F-4D81-8160-457973F446D8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8372475" y="3740745"/>
            <a:ext cx="85725" cy="4673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73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F8B4B8E4-6349-47F8-857A-8ADB2ADE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661" y="892175"/>
            <a:ext cx="6902679" cy="3970338"/>
          </a:xfrm>
          <a:prstGeom prst="rect">
            <a:avLst/>
          </a:prstGeom>
        </p:spPr>
      </p:pic>
      <p:sp>
        <p:nvSpPr>
          <p:cNvPr id="12" name="Cím 11">
            <a:extLst>
              <a:ext uri="{FF2B5EF4-FFF2-40B4-BE49-F238E27FC236}">
                <a16:creationId xmlns:a16="http://schemas.microsoft.com/office/drawing/2014/main" id="{FB446D6C-4A26-4E5E-90AE-07F2552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Integration Test </a:t>
            </a:r>
            <a:r>
              <a:rPr lang="en-US" dirty="0"/>
              <a:t>for Http Bad Request (#400)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667D-759A-4BF4-9DB9-DD87FF5A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9550"/>
            <a:ext cx="965389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8705CBE0-2538-4300-81F7-33E9C3E1454B}"/>
              </a:ext>
            </a:extLst>
          </p:cNvPr>
          <p:cNvSpPr/>
          <p:nvPr/>
        </p:nvSpPr>
        <p:spPr>
          <a:xfrm>
            <a:off x="1120660" y="891246"/>
            <a:ext cx="4718092" cy="114710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elhő 9">
            <a:extLst>
              <a:ext uri="{FF2B5EF4-FFF2-40B4-BE49-F238E27FC236}">
                <a16:creationId xmlns:a16="http://schemas.microsoft.com/office/drawing/2014/main" id="{51B1EE69-BB5D-4376-AD39-5F5C6CC3DC28}"/>
              </a:ext>
            </a:extLst>
          </p:cNvPr>
          <p:cNvSpPr/>
          <p:nvPr/>
        </p:nvSpPr>
        <p:spPr>
          <a:xfrm>
            <a:off x="6705600" y="1114116"/>
            <a:ext cx="1447800" cy="722480"/>
          </a:xfrm>
          <a:prstGeom prst="clou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Arrange</a:t>
            </a:r>
            <a:endParaRPr lang="en-GB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04B5D9C-6F84-4AB0-98F1-6636E7E85766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 flipV="1">
            <a:off x="5838752" y="1464798"/>
            <a:ext cx="871339" cy="10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F0182A38-E681-4DAF-9C97-C4422637E340}"/>
              </a:ext>
            </a:extLst>
          </p:cNvPr>
          <p:cNvSpPr/>
          <p:nvPr/>
        </p:nvSpPr>
        <p:spPr>
          <a:xfrm>
            <a:off x="1447799" y="2875331"/>
            <a:ext cx="6571759" cy="76566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elhő 14">
            <a:extLst>
              <a:ext uri="{FF2B5EF4-FFF2-40B4-BE49-F238E27FC236}">
                <a16:creationId xmlns:a16="http://schemas.microsoft.com/office/drawing/2014/main" id="{998E1906-6AB1-4AF3-9C1C-70565D4EF682}"/>
              </a:ext>
            </a:extLst>
          </p:cNvPr>
          <p:cNvSpPr/>
          <p:nvPr/>
        </p:nvSpPr>
        <p:spPr>
          <a:xfrm>
            <a:off x="7642584" y="1945929"/>
            <a:ext cx="1104900" cy="765660"/>
          </a:xfrm>
          <a:prstGeom prst="cloud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Act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8F473A7A-09D2-4684-A280-F3DA9B032DFF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flipH="1">
            <a:off x="8023340" y="2710774"/>
            <a:ext cx="171694" cy="1665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>
            <a:extLst>
              <a:ext uri="{FF2B5EF4-FFF2-40B4-BE49-F238E27FC236}">
                <a16:creationId xmlns:a16="http://schemas.microsoft.com/office/drawing/2014/main" id="{36A12B33-78BE-4520-B926-00F760991F63}"/>
              </a:ext>
            </a:extLst>
          </p:cNvPr>
          <p:cNvSpPr/>
          <p:nvPr/>
        </p:nvSpPr>
        <p:spPr>
          <a:xfrm>
            <a:off x="1447799" y="3867149"/>
            <a:ext cx="6019801" cy="914401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7F9BA2A1-F810-464F-A3E0-ADA315B6C75F}"/>
              </a:ext>
            </a:extLst>
          </p:cNvPr>
          <p:cNvSpPr/>
          <p:nvPr/>
        </p:nvSpPr>
        <p:spPr>
          <a:xfrm>
            <a:off x="7828075" y="3762168"/>
            <a:ext cx="1219200" cy="1053882"/>
          </a:xfrm>
          <a:prstGeom prst="cloud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Assert</a:t>
            </a:r>
            <a:endParaRPr lang="en-GB" dirty="0"/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4B27C15-EE6F-4D81-8160-457973F446D8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flipH="1">
            <a:off x="7467600" y="4289109"/>
            <a:ext cx="364257" cy="352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3090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73</Words>
  <Application>Microsoft Office PowerPoint</Application>
  <PresentationFormat>Diavetítés a képernyőre (16:9 oldalarány)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2_Office Theme</vt:lpstr>
      <vt:lpstr>Arnold BARNA</vt:lpstr>
      <vt:lpstr>Integration Tests</vt:lpstr>
      <vt:lpstr>Integration Test for Http OK (#200)</vt:lpstr>
      <vt:lpstr>Integration Test for Http OK (#200)</vt:lpstr>
      <vt:lpstr>Integration Test for Http Bad Request (#400)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chartiyjayne</dc:creator>
  <cp:lastModifiedBy>Barna Arnold</cp:lastModifiedBy>
  <cp:revision>72</cp:revision>
  <dcterms:created xsi:type="dcterms:W3CDTF">2012-11-22T11:43:17Z</dcterms:created>
  <dcterms:modified xsi:type="dcterms:W3CDTF">2017-12-22T11:44:44Z</dcterms:modified>
</cp:coreProperties>
</file>