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89" r:id="rId2"/>
    <p:sldId id="291" r:id="rId3"/>
    <p:sldId id="299" r:id="rId4"/>
    <p:sldId id="29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2" autoAdjust="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30D4E-D230-4076-A3BD-6ACC084A5D71}" type="datetimeFigureOut">
              <a:rPr lang="hu-HU" smtClean="0"/>
              <a:t>2018. 01. 19.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0CE63-76C7-4B1E-9384-759BA0C6E8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86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6"/>
            <a:ext cx="824607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266342"/>
            <a:ext cx="8093366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6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6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FCC7268-D0B4-46C0-8E1F-6A30262CB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21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891996"/>
            <a:ext cx="8246070" cy="3970330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82877"/>
            <a:ext cx="6108200" cy="3625589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0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7" y="12847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488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17" y="1488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7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9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395B3-457F-4BCF-8CF0-9C9EE53C171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5584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Arnold BARNA</a:t>
            </a:r>
          </a:p>
        </p:txBody>
      </p:sp>
      <p:sp>
        <p:nvSpPr>
          <p:cNvPr id="2049" name="Tartalom helye 2048">
            <a:extLst>
              <a:ext uri="{FF2B5EF4-FFF2-40B4-BE49-F238E27FC236}">
                <a16:creationId xmlns:a16="http://schemas.microsoft.com/office/drawing/2014/main" id="{78521661-A6C8-4244-9261-AFB26012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59373"/>
            <a:ext cx="5647036" cy="3970330"/>
          </a:xfrm>
        </p:spPr>
        <p:txBody>
          <a:bodyPr/>
          <a:lstStyle/>
          <a:p>
            <a:r>
              <a:rPr lang="en-US" dirty="0"/>
              <a:t>Electrical engineer since 2000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(energy sector, University of </a:t>
            </a:r>
            <a:r>
              <a:rPr lang="hu-HU" sz="2400" dirty="0">
                <a:solidFill>
                  <a:schemeClr val="bg1">
                    <a:lumMod val="75000"/>
                  </a:schemeClr>
                </a:solidFill>
              </a:rPr>
              <a:t>Óbuda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English (C1)</a:t>
            </a:r>
          </a:p>
          <a:p>
            <a:r>
              <a:rPr lang="en-US" dirty="0"/>
              <a:t>German (B2)</a:t>
            </a:r>
          </a:p>
          <a:p>
            <a:r>
              <a:rPr lang="en-US" dirty="0"/>
              <a:t>Seasoned project manager</a:t>
            </a:r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Szövegdoboz 8"/>
          <p:cNvSpPr txBox="1"/>
          <p:nvPr/>
        </p:nvSpPr>
        <p:spPr>
          <a:xfrm>
            <a:off x="7829550" y="47529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08.12.2017</a:t>
            </a:r>
            <a:endParaRPr lang="hu-HU" dirty="0">
              <a:solidFill>
                <a:srgbClr val="92D050"/>
              </a:solidFill>
            </a:endParaRPr>
          </a:p>
        </p:txBody>
      </p:sp>
      <p:pic>
        <p:nvPicPr>
          <p:cNvPr id="64" name="Picture 7">
            <a:extLst>
              <a:ext uri="{FF2B5EF4-FFF2-40B4-BE49-F238E27FC236}">
                <a16:creationId xmlns:a16="http://schemas.microsoft.com/office/drawing/2014/main" id="{56CD84A8-6060-49F1-845C-FA70069BC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 bwMode="auto">
          <a:xfrm>
            <a:off x="448964" y="1123950"/>
            <a:ext cx="1184832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Quality</a:t>
            </a:r>
            <a:r>
              <a:rPr lang="hu-HU" b="1" dirty="0"/>
              <a:t> </a:t>
            </a:r>
            <a:r>
              <a:rPr lang="hu-HU" b="1" dirty="0" err="1"/>
              <a:t>Assurance</a:t>
            </a:r>
            <a:r>
              <a:rPr lang="hu-HU" b="1" dirty="0"/>
              <a:t> - </a:t>
            </a:r>
            <a:r>
              <a:rPr lang="en-US" b="1" dirty="0"/>
              <a:t>Test</a:t>
            </a:r>
            <a:r>
              <a:rPr lang="hu-HU" b="1" dirty="0"/>
              <a:t>ing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C53AD57-094C-4237-B83E-E299A7D68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20226"/>
            <a:ext cx="4571428" cy="2387301"/>
          </a:xfr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A0834027-1552-4BCF-BCF8-5F5669E73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20226"/>
            <a:ext cx="2072381" cy="39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Integration </a:t>
            </a:r>
            <a:r>
              <a:rPr lang="hu-HU" b="1" dirty="0"/>
              <a:t>Test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async</a:t>
            </a:r>
            <a:r>
              <a:rPr lang="hu-HU" dirty="0"/>
              <a:t> POST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ACDA432-EB18-4073-8EF5-66C8D356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892175"/>
            <a:ext cx="6314891" cy="3970338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5EC696B3-AF13-440C-A24E-052326404A22}"/>
              </a:ext>
            </a:extLst>
          </p:cNvPr>
          <p:cNvSpPr/>
          <p:nvPr/>
        </p:nvSpPr>
        <p:spPr>
          <a:xfrm>
            <a:off x="838200" y="1462939"/>
            <a:ext cx="5486400" cy="129767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elhő 10">
            <a:extLst>
              <a:ext uri="{FF2B5EF4-FFF2-40B4-BE49-F238E27FC236}">
                <a16:creationId xmlns:a16="http://schemas.microsoft.com/office/drawing/2014/main" id="{7E9C44BF-0A59-4AD8-AFFA-435374582CE5}"/>
              </a:ext>
            </a:extLst>
          </p:cNvPr>
          <p:cNvSpPr/>
          <p:nvPr/>
        </p:nvSpPr>
        <p:spPr>
          <a:xfrm>
            <a:off x="7315200" y="1384583"/>
            <a:ext cx="1447800" cy="1297674"/>
          </a:xfrm>
          <a:prstGeom prst="clou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Test </a:t>
            </a:r>
            <a:r>
              <a:rPr lang="hu-HU" dirty="0" err="1">
                <a:solidFill>
                  <a:srgbClr val="FF0000"/>
                </a:solidFill>
              </a:rPr>
              <a:t>for</a:t>
            </a:r>
            <a:r>
              <a:rPr lang="hu-HU" dirty="0">
                <a:solidFill>
                  <a:srgbClr val="FF0000"/>
                </a:solidFill>
              </a:rPr>
              <a:t> status </a:t>
            </a:r>
            <a:r>
              <a:rPr lang="hu-HU" dirty="0" err="1">
                <a:solidFill>
                  <a:srgbClr val="FF0000"/>
                </a:solidFill>
              </a:rPr>
              <a:t>code</a:t>
            </a:r>
            <a:endParaRPr lang="en-GB" dirty="0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B808D7B2-40DD-4A40-9586-7576981028FE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flipH="1">
            <a:off x="6324600" y="2033420"/>
            <a:ext cx="995091" cy="78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églalap 17">
            <a:extLst>
              <a:ext uri="{FF2B5EF4-FFF2-40B4-BE49-F238E27FC236}">
                <a16:creationId xmlns:a16="http://schemas.microsoft.com/office/drawing/2014/main" id="{D5CCE632-0DAF-443A-B56E-CD9386793831}"/>
              </a:ext>
            </a:extLst>
          </p:cNvPr>
          <p:cNvSpPr/>
          <p:nvPr/>
        </p:nvSpPr>
        <p:spPr>
          <a:xfrm>
            <a:off x="838199" y="2952014"/>
            <a:ext cx="6010091" cy="1678674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elhő 18">
            <a:extLst>
              <a:ext uri="{FF2B5EF4-FFF2-40B4-BE49-F238E27FC236}">
                <a16:creationId xmlns:a16="http://schemas.microsoft.com/office/drawing/2014/main" id="{67FB2A14-69FB-4A95-B1A2-E393BB8F9AA0}"/>
              </a:ext>
            </a:extLst>
          </p:cNvPr>
          <p:cNvSpPr/>
          <p:nvPr/>
        </p:nvSpPr>
        <p:spPr>
          <a:xfrm>
            <a:off x="7153089" y="3068019"/>
            <a:ext cx="1817594" cy="1446663"/>
          </a:xfrm>
          <a:prstGeom prst="cloud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Test </a:t>
            </a:r>
            <a:r>
              <a:rPr lang="hu-HU" dirty="0" err="1">
                <a:solidFill>
                  <a:srgbClr val="FF0000"/>
                </a:solidFill>
              </a:rPr>
              <a:t>for</a:t>
            </a:r>
            <a:r>
              <a:rPr lang="hu-HU" dirty="0">
                <a:solidFill>
                  <a:srgbClr val="FF0000"/>
                </a:solidFill>
              </a:rPr>
              <a:t> JSON </a:t>
            </a:r>
            <a:r>
              <a:rPr lang="hu-HU" dirty="0" err="1">
                <a:solidFill>
                  <a:srgbClr val="FF0000"/>
                </a:solidFill>
              </a:rPr>
              <a:t>response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B80D2C26-EEB0-42E6-BD72-A050D600839D}"/>
              </a:ext>
            </a:extLst>
          </p:cNvPr>
          <p:cNvCxnSpPr>
            <a:cxnSpLocks/>
            <a:stCxn id="19" idx="2"/>
            <a:endCxn id="18" idx="3"/>
          </p:cNvCxnSpPr>
          <p:nvPr/>
        </p:nvCxnSpPr>
        <p:spPr>
          <a:xfrm flipH="1">
            <a:off x="6848290" y="3791351"/>
            <a:ext cx="31043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Tartalom helye 16">
            <a:extLst>
              <a:ext uri="{FF2B5EF4-FFF2-40B4-BE49-F238E27FC236}">
                <a16:creationId xmlns:a16="http://schemas.microsoft.com/office/drawing/2014/main" id="{8A9517C7-7D3C-4BB1-AF45-95132D60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215" y="892175"/>
            <a:ext cx="5785570" cy="3970338"/>
          </a:xfrm>
          <a:prstGeom prst="rect">
            <a:avLst/>
          </a:prstGeom>
        </p:spPr>
      </p:pic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Unit</a:t>
            </a:r>
            <a:r>
              <a:rPr lang="en-US" b="1" dirty="0"/>
              <a:t> Test </a:t>
            </a:r>
            <a:r>
              <a:rPr lang="en-US" dirty="0"/>
              <a:t>for </a:t>
            </a:r>
            <a:r>
              <a:rPr lang="hu-HU" dirty="0" err="1"/>
              <a:t>valid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keys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587346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50</Words>
  <Application>Microsoft Office PowerPoint</Application>
  <PresentationFormat>Diavetítés a képernyőre (16:9 oldalarány)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2_Office Theme</vt:lpstr>
      <vt:lpstr>Arnold BARNA</vt:lpstr>
      <vt:lpstr>Quality Assurance - Testing</vt:lpstr>
      <vt:lpstr>Integration Test for async POST</vt:lpstr>
      <vt:lpstr>Unit Test for valid query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chartiyjayne</dc:creator>
  <cp:lastModifiedBy>Barna Arnold</cp:lastModifiedBy>
  <cp:revision>76</cp:revision>
  <dcterms:created xsi:type="dcterms:W3CDTF">2012-11-22T11:43:17Z</dcterms:created>
  <dcterms:modified xsi:type="dcterms:W3CDTF">2018-01-19T08:55:21Z</dcterms:modified>
</cp:coreProperties>
</file>