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89" r:id="rId2"/>
    <p:sldId id="295" r:id="rId3"/>
    <p:sldId id="291" r:id="rId4"/>
    <p:sldId id="29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2" autoAdjust="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30D4E-D230-4076-A3BD-6ACC084A5D71}" type="datetimeFigureOut">
              <a:rPr lang="hu-HU" smtClean="0"/>
              <a:t>2017. 12. 08.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0CE63-76C7-4B1E-9384-759BA0C6E8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86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6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2"/>
            <a:ext cx="809336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FCC7268-D0B4-46C0-8E1F-6A30262CB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21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91996"/>
            <a:ext cx="8246070" cy="3970330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82877"/>
            <a:ext cx="6108200" cy="362558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7" y="12847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7" y="1488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7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9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395B3-457F-4BCF-8CF0-9C9EE53C171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5584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Arnold BARNA</a:t>
            </a:r>
          </a:p>
        </p:txBody>
      </p:sp>
      <p:sp>
        <p:nvSpPr>
          <p:cNvPr id="2049" name="Tartalom helye 2048">
            <a:extLst>
              <a:ext uri="{FF2B5EF4-FFF2-40B4-BE49-F238E27FC236}">
                <a16:creationId xmlns:a16="http://schemas.microsoft.com/office/drawing/2014/main" id="{78521661-A6C8-4244-9261-AFB26012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59373"/>
            <a:ext cx="5647036" cy="3970330"/>
          </a:xfrm>
        </p:spPr>
        <p:txBody>
          <a:bodyPr/>
          <a:lstStyle/>
          <a:p>
            <a:r>
              <a:rPr lang="en-US" dirty="0"/>
              <a:t>Electrical engineer since 2000 </a:t>
            </a:r>
            <a:r>
              <a:rPr lang="en-US" sz="2400" dirty="0"/>
              <a:t>(energy sector)</a:t>
            </a:r>
            <a:endParaRPr lang="en-US" dirty="0"/>
          </a:p>
          <a:p>
            <a:r>
              <a:rPr lang="en-US" dirty="0"/>
              <a:t>English (C1)</a:t>
            </a:r>
          </a:p>
          <a:p>
            <a:r>
              <a:rPr lang="en-US" dirty="0"/>
              <a:t>German (B2)</a:t>
            </a:r>
          </a:p>
          <a:p>
            <a:r>
              <a:rPr lang="en-US" dirty="0"/>
              <a:t>Seasoned project manager</a:t>
            </a:r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Szövegdoboz 8"/>
          <p:cNvSpPr txBox="1"/>
          <p:nvPr/>
        </p:nvSpPr>
        <p:spPr>
          <a:xfrm>
            <a:off x="7829550" y="47529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08.12.2017</a:t>
            </a:r>
            <a:endParaRPr lang="hu-HU" dirty="0">
              <a:solidFill>
                <a:srgbClr val="92D050"/>
              </a:solidFill>
            </a:endParaRPr>
          </a:p>
        </p:txBody>
      </p:sp>
      <p:pic>
        <p:nvPicPr>
          <p:cNvPr id="64" name="Picture 7">
            <a:extLst>
              <a:ext uri="{FF2B5EF4-FFF2-40B4-BE49-F238E27FC236}">
                <a16:creationId xmlns:a16="http://schemas.microsoft.com/office/drawing/2014/main" id="{56CD84A8-6060-49F1-845C-FA70069BC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 bwMode="auto">
          <a:xfrm>
            <a:off x="448964" y="1123950"/>
            <a:ext cx="1184832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Mocking for unit testing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8C3FF9-C0EB-4FBD-95E0-96B9C2C73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Technologies </a:t>
            </a:r>
            <a:r>
              <a:rPr lang="en-US" b="0" dirty="0"/>
              <a:t>(NuGet)</a:t>
            </a:r>
            <a:endParaRPr lang="en-GB" b="0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71C5EC06-55C8-4EC2-98C4-3421CD473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Szövegdoboz 8"/>
          <p:cNvSpPr txBox="1"/>
          <p:nvPr/>
        </p:nvSpPr>
        <p:spPr>
          <a:xfrm>
            <a:off x="7829550" y="47529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08.12.2017</a:t>
            </a:r>
            <a:endParaRPr lang="hu-HU" dirty="0">
              <a:solidFill>
                <a:srgbClr val="92D050"/>
              </a:solidFill>
            </a:endParaRPr>
          </a:p>
        </p:txBody>
      </p:sp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AD493777-4927-4077-847F-0F29E415AE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46496" y="1949961"/>
            <a:ext cx="3492816" cy="2744787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B9F5840D-A5AD-4C0B-95C7-662993DE5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04119" y="2551113"/>
            <a:ext cx="2705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Fields and constructor in unit tests 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C104AB8-A47D-499C-88DC-24F35CF9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112" y="1428750"/>
            <a:ext cx="5819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6" name="Cím 11">
            <a:extLst>
              <a:ext uri="{FF2B5EF4-FFF2-40B4-BE49-F238E27FC236}">
                <a16:creationId xmlns:a16="http://schemas.microsoft.com/office/drawing/2014/main" id="{D3D11CAF-EA6F-406E-8402-1367EA8B992A}"/>
              </a:ext>
            </a:extLst>
          </p:cNvPr>
          <p:cNvSpPr txBox="1">
            <a:spLocks/>
          </p:cNvSpPr>
          <p:nvPr/>
        </p:nvSpPr>
        <p:spPr>
          <a:xfrm>
            <a:off x="448965" y="128470"/>
            <a:ext cx="824607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Unit test</a:t>
            </a:r>
            <a:endParaRPr lang="en-GB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3" name="Tartalom helye 22">
            <a:extLst>
              <a:ext uri="{FF2B5EF4-FFF2-40B4-BE49-F238E27FC236}">
                <a16:creationId xmlns:a16="http://schemas.microsoft.com/office/drawing/2014/main" id="{CE99D005-667C-46F3-A582-AAD41251E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" y="1207876"/>
            <a:ext cx="3530901" cy="3143150"/>
          </a:xfrm>
          <a:prstGeom prst="rect">
            <a:avLst/>
          </a:prstGeom>
        </p:spPr>
      </p:pic>
      <p:pic>
        <p:nvPicPr>
          <p:cNvPr id="30" name="Tartalom helye 29">
            <a:extLst>
              <a:ext uri="{FF2B5EF4-FFF2-40B4-BE49-F238E27FC236}">
                <a16:creationId xmlns:a16="http://schemas.microsoft.com/office/drawing/2014/main" id="{701CA05A-A051-4C91-A17D-E202EAF2C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29" y="1336237"/>
            <a:ext cx="3733800" cy="1102360"/>
          </a:xfrm>
          <a:prstGeom prst="rect">
            <a:avLst/>
          </a:prstGeom>
        </p:spPr>
      </p:pic>
      <p:sp>
        <p:nvSpPr>
          <p:cNvPr id="32" name="Téglalap 31">
            <a:extLst>
              <a:ext uri="{FF2B5EF4-FFF2-40B4-BE49-F238E27FC236}">
                <a16:creationId xmlns:a16="http://schemas.microsoft.com/office/drawing/2014/main" id="{8E6B2440-53BC-4F0F-AB3A-B74040A03503}"/>
              </a:ext>
            </a:extLst>
          </p:cNvPr>
          <p:cNvSpPr/>
          <p:nvPr/>
        </p:nvSpPr>
        <p:spPr>
          <a:xfrm>
            <a:off x="630790" y="1504949"/>
            <a:ext cx="2605499" cy="15575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D8239F23-FE9A-4E6B-8537-14AD8E8AD0F5}"/>
              </a:ext>
            </a:extLst>
          </p:cNvPr>
          <p:cNvSpPr/>
          <p:nvPr/>
        </p:nvSpPr>
        <p:spPr>
          <a:xfrm>
            <a:off x="630790" y="3165407"/>
            <a:ext cx="3349898" cy="173609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87114CEE-5C00-4893-AC3E-7715BE70E5BA}"/>
              </a:ext>
            </a:extLst>
          </p:cNvPr>
          <p:cNvSpPr/>
          <p:nvPr/>
        </p:nvSpPr>
        <p:spPr>
          <a:xfrm>
            <a:off x="639313" y="3409950"/>
            <a:ext cx="3343662" cy="838200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03F6FCD3-4228-4478-BE36-5B01B62535E9}"/>
              </a:ext>
            </a:extLst>
          </p:cNvPr>
          <p:cNvSpPr/>
          <p:nvPr/>
        </p:nvSpPr>
        <p:spPr>
          <a:xfrm>
            <a:off x="5470129" y="1709511"/>
            <a:ext cx="3505200" cy="109114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7C37E986-3955-429E-9F12-5216D97A8E54}"/>
              </a:ext>
            </a:extLst>
          </p:cNvPr>
          <p:cNvSpPr/>
          <p:nvPr/>
        </p:nvSpPr>
        <p:spPr>
          <a:xfrm>
            <a:off x="5470129" y="1938111"/>
            <a:ext cx="2057400" cy="380192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elhő 36">
            <a:extLst>
              <a:ext uri="{FF2B5EF4-FFF2-40B4-BE49-F238E27FC236}">
                <a16:creationId xmlns:a16="http://schemas.microsoft.com/office/drawing/2014/main" id="{065D8B16-C6DD-4972-96F7-AD2782977798}"/>
              </a:ext>
            </a:extLst>
          </p:cNvPr>
          <p:cNvSpPr/>
          <p:nvPr/>
        </p:nvSpPr>
        <p:spPr>
          <a:xfrm>
            <a:off x="4196334" y="2492365"/>
            <a:ext cx="1143000" cy="765660"/>
          </a:xfrm>
          <a:prstGeom prst="cloud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Felhő 37">
            <a:extLst>
              <a:ext uri="{FF2B5EF4-FFF2-40B4-BE49-F238E27FC236}">
                <a16:creationId xmlns:a16="http://schemas.microsoft.com/office/drawing/2014/main" id="{9AA957FC-99CC-44BB-9F26-83786C5D59F1}"/>
              </a:ext>
            </a:extLst>
          </p:cNvPr>
          <p:cNvSpPr/>
          <p:nvPr/>
        </p:nvSpPr>
        <p:spPr>
          <a:xfrm>
            <a:off x="5723533" y="2779451"/>
            <a:ext cx="1219200" cy="1053882"/>
          </a:xfrm>
          <a:prstGeom prst="cloud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Assert</a:t>
            </a:r>
            <a:endParaRPr lang="en-GB" dirty="0"/>
          </a:p>
        </p:txBody>
      </p:sp>
      <p:sp>
        <p:nvSpPr>
          <p:cNvPr id="41" name="Felhő 40">
            <a:extLst>
              <a:ext uri="{FF2B5EF4-FFF2-40B4-BE49-F238E27FC236}">
                <a16:creationId xmlns:a16="http://schemas.microsoft.com/office/drawing/2014/main" id="{826D9BBC-F2FE-4DC7-A1B7-1C2597F2EDF4}"/>
              </a:ext>
            </a:extLst>
          </p:cNvPr>
          <p:cNvSpPr/>
          <p:nvPr/>
        </p:nvSpPr>
        <p:spPr>
          <a:xfrm>
            <a:off x="3652267" y="1662349"/>
            <a:ext cx="1447800" cy="722480"/>
          </a:xfrm>
          <a:prstGeom prst="clou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Arrange</a:t>
            </a:r>
            <a:endParaRPr lang="en-GB" dirty="0"/>
          </a:p>
        </p:txBody>
      </p: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C4545FFC-B532-4A56-859A-653140D37E88}"/>
              </a:ext>
            </a:extLst>
          </p:cNvPr>
          <p:cNvCxnSpPr>
            <a:cxnSpLocks/>
            <a:stCxn id="38" idx="3"/>
            <a:endCxn id="36" idx="2"/>
          </p:cNvCxnSpPr>
          <p:nvPr/>
        </p:nvCxnSpPr>
        <p:spPr>
          <a:xfrm flipV="1">
            <a:off x="6333133" y="2318303"/>
            <a:ext cx="165696" cy="5214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1434481B-06B7-4E72-9F81-C4979C9B0A14}"/>
              </a:ext>
            </a:extLst>
          </p:cNvPr>
          <p:cNvCxnSpPr>
            <a:cxnSpLocks/>
            <a:stCxn id="38" idx="2"/>
            <a:endCxn id="34" idx="3"/>
          </p:cNvCxnSpPr>
          <p:nvPr/>
        </p:nvCxnSpPr>
        <p:spPr>
          <a:xfrm flipH="1">
            <a:off x="3982975" y="3306392"/>
            <a:ext cx="1744340" cy="522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23C23091-AE26-401E-A629-CCBA9BF29542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 flipV="1">
            <a:off x="4767834" y="1764068"/>
            <a:ext cx="702295" cy="77207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1CCC9274-5630-4E28-B395-C186EC1EC313}"/>
              </a:ext>
            </a:extLst>
          </p:cNvPr>
          <p:cNvCxnSpPr>
            <a:cxnSpLocks/>
            <a:stCxn id="37" idx="2"/>
            <a:endCxn id="33" idx="3"/>
          </p:cNvCxnSpPr>
          <p:nvPr/>
        </p:nvCxnSpPr>
        <p:spPr>
          <a:xfrm flipH="1">
            <a:off x="3980688" y="2875195"/>
            <a:ext cx="219191" cy="37701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44CBC932-0164-47D7-B066-AFF1A6A44979}"/>
              </a:ext>
            </a:extLst>
          </p:cNvPr>
          <p:cNvCxnSpPr>
            <a:cxnSpLocks/>
            <a:stCxn id="41" idx="2"/>
            <a:endCxn id="32" idx="3"/>
          </p:cNvCxnSpPr>
          <p:nvPr/>
        </p:nvCxnSpPr>
        <p:spPr>
          <a:xfrm flipH="1">
            <a:off x="3236289" y="2023589"/>
            <a:ext cx="420469" cy="26015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6F18E76B-204A-4183-88B7-616681B51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624" y="3971234"/>
            <a:ext cx="3402409" cy="8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81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</Words>
  <Application>Microsoft Office PowerPoint</Application>
  <PresentationFormat>Diavetítés a képernyőre (16:9 oldalarány)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2_Office Theme</vt:lpstr>
      <vt:lpstr>Arnold BARNA</vt:lpstr>
      <vt:lpstr>Mocking for unit testing</vt:lpstr>
      <vt:lpstr>Fields and constructor in unit tests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chartiyjayne</dc:creator>
  <cp:lastModifiedBy>Barna Arnold</cp:lastModifiedBy>
  <cp:revision>60</cp:revision>
  <dcterms:created xsi:type="dcterms:W3CDTF">2012-11-22T11:43:17Z</dcterms:created>
  <dcterms:modified xsi:type="dcterms:W3CDTF">2017-12-08T14:23:40Z</dcterms:modified>
</cp:coreProperties>
</file>