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lin Emese Bóna" initials="KEB" lastIdx="1" clrIdx="0">
    <p:extLst>
      <p:ext uri="{19B8F6BF-5375-455C-9EA6-DF929625EA0E}">
        <p15:presenceInfo xmlns:p15="http://schemas.microsoft.com/office/powerpoint/2012/main" userId="fbebf691023e23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E60000"/>
    <a:srgbClr val="545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18" autoAdjust="0"/>
  </p:normalViewPr>
  <p:slideViewPr>
    <p:cSldViewPr snapToGrid="0">
      <p:cViewPr varScale="1">
        <p:scale>
          <a:sx n="52" d="100"/>
          <a:sy n="52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4908-2630-485F-8A57-F36997DDD4B2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9B00-843D-4E21-8F88-1E20B6C2E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99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Greeting / Introduction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I saw the opportunity</a:t>
            </a:r>
            <a:r>
              <a:rPr lang="en-GB" baseline="0" dirty="0" smtClean="0"/>
              <a:t> in one of our exercises which I want to present you.</a:t>
            </a:r>
            <a:endParaRPr lang="en-GB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31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What are the rules of this game?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Let me show you some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snippets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program.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15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BREAKDOWN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What does breakdown function do?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 check the Cows </a:t>
            </a:r>
            <a:r>
              <a:rPr lang="en-GB" baseline="0" dirty="0" smtClean="0"/>
              <a:t>here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39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If </a:t>
            </a:r>
            <a:r>
              <a:rPr lang="en-GB" baseline="0" dirty="0" smtClean="0"/>
              <a:t>the digit is part of the random number the program replaces it with BULL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In any other case it will return with the original digit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Whole stuff in a do-while </a:t>
            </a:r>
            <a:r>
              <a:rPr lang="en-GB" baseline="0" dirty="0" smtClean="0"/>
              <a:t>loop</a:t>
            </a:r>
            <a:endParaRPr lang="hu-HU" baseline="0" dirty="0" smtClean="0"/>
          </a:p>
          <a:p>
            <a:pPr marL="171450" indent="-171450">
              <a:buFontTx/>
              <a:buChar char="-"/>
            </a:pPr>
            <a:r>
              <a:rPr lang="en-GB" baseline="0" dirty="0" smtClean="0"/>
              <a:t>Needed to censor numbers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Be </a:t>
            </a:r>
            <a:r>
              <a:rPr lang="en-GB" dirty="0" smtClean="0"/>
              <a:t>quick!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14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baseline="0" smtClean="0"/>
              <a:t>- </a:t>
            </a:r>
            <a:r>
              <a:rPr lang="en-GB" baseline="0" smtClean="0"/>
              <a:t>I </a:t>
            </a:r>
            <a:r>
              <a:rPr lang="en-GB" baseline="0" dirty="0" smtClean="0"/>
              <a:t>forced myself to complete this exercise with Test-Driven-Development process.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I wrote dozens of test but still found bugs.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9B00-843D-4E21-8F88-1E20B6C2E76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0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5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2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1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9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5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2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56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6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66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B06A-34F6-448E-931F-5B556E7A6129}" type="datetimeFigureOut">
              <a:rPr lang="hu-HU" smtClean="0"/>
              <a:t>2017. 09. 29.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287-C391-44E6-92AF-3EF2C75272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7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4" name="Háromszög 3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áromszög 4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Szövegdoboz 11"/>
          <p:cNvSpPr txBox="1"/>
          <p:nvPr/>
        </p:nvSpPr>
        <p:spPr>
          <a:xfrm>
            <a:off x="1079291" y="1720840"/>
            <a:ext cx="28181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VODAFONE</a:t>
            </a:r>
          </a:p>
          <a:p>
            <a:endParaRPr lang="en-GB" sz="3600" b="1" dirty="0" smtClean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2 YEARS</a:t>
            </a:r>
          </a:p>
          <a:p>
            <a:endParaRPr lang="en-GB" sz="3600" b="1" dirty="0">
              <a:solidFill>
                <a:schemeClr val="bg1"/>
              </a:solidFill>
            </a:endParaRPr>
          </a:p>
          <a:p>
            <a:r>
              <a:rPr lang="en-GB" sz="3600" b="1" dirty="0" smtClean="0">
                <a:solidFill>
                  <a:schemeClr val="bg1"/>
                </a:solidFill>
              </a:rPr>
              <a:t>HUMAN 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272514" y="1720840"/>
            <a:ext cx="32586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GREEN FOX</a:t>
            </a:r>
          </a:p>
          <a:p>
            <a:pPr algn="r"/>
            <a:endParaRPr lang="en-GB" sz="3600" b="1" dirty="0" smtClean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4 MONTHS</a:t>
            </a:r>
          </a:p>
          <a:p>
            <a:pPr algn="r"/>
            <a:endParaRPr lang="en-GB" sz="3600" b="1" dirty="0">
              <a:solidFill>
                <a:schemeClr val="bg1"/>
              </a:solidFill>
            </a:endParaRPr>
          </a:p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AUTOMATE THE BORING STUFF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/>
        </p:nvGrpSpPr>
        <p:grpSpPr>
          <a:xfrm>
            <a:off x="846943" y="1244183"/>
            <a:ext cx="2300991" cy="1963712"/>
            <a:chOff x="996845" y="839449"/>
            <a:chExt cx="3762531" cy="2953062"/>
          </a:xfrm>
        </p:grpSpPr>
        <p:sp>
          <p:nvSpPr>
            <p:cNvPr id="4" name="Folyamatábra: Késleltetés 3"/>
            <p:cNvSpPr/>
            <p:nvPr/>
          </p:nvSpPr>
          <p:spPr>
            <a:xfrm rot="5400000">
              <a:off x="1675150" y="1442803"/>
              <a:ext cx="2405921" cy="2293495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/>
            <p:cNvSpPr/>
            <p:nvPr/>
          </p:nvSpPr>
          <p:spPr>
            <a:xfrm>
              <a:off x="996845" y="1191717"/>
              <a:ext cx="734518" cy="3897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/>
            <p:cNvSpPr/>
            <p:nvPr/>
          </p:nvSpPr>
          <p:spPr>
            <a:xfrm>
              <a:off x="4024858" y="1191716"/>
              <a:ext cx="734518" cy="3897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áromszög 6"/>
            <p:cNvSpPr/>
            <p:nvPr/>
          </p:nvSpPr>
          <p:spPr>
            <a:xfrm>
              <a:off x="3552666" y="839449"/>
              <a:ext cx="472192" cy="54713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1731363" y="839449"/>
              <a:ext cx="472192" cy="547139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" name="Csoportba foglalás 15"/>
          <p:cNvGrpSpPr/>
          <p:nvPr/>
        </p:nvGrpSpPr>
        <p:grpSpPr>
          <a:xfrm>
            <a:off x="631089" y="2278505"/>
            <a:ext cx="2732698" cy="3230509"/>
            <a:chOff x="776304" y="2803161"/>
            <a:chExt cx="2732698" cy="3230509"/>
          </a:xfrm>
        </p:grpSpPr>
        <p:sp>
          <p:nvSpPr>
            <p:cNvPr id="10" name="Folyamatábra: Késleltetés 9"/>
            <p:cNvSpPr/>
            <p:nvPr/>
          </p:nvSpPr>
          <p:spPr>
            <a:xfrm rot="5400000">
              <a:off x="1387727" y="4572758"/>
              <a:ext cx="1499272" cy="1422551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Ív 11"/>
            <p:cNvSpPr/>
            <p:nvPr/>
          </p:nvSpPr>
          <p:spPr>
            <a:xfrm rot="5400000">
              <a:off x="1761852" y="3230381"/>
              <a:ext cx="2173574" cy="13191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Ív 12"/>
            <p:cNvSpPr/>
            <p:nvPr/>
          </p:nvSpPr>
          <p:spPr>
            <a:xfrm rot="6035818">
              <a:off x="2329607" y="3321319"/>
              <a:ext cx="1221533" cy="1137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Ív 13"/>
            <p:cNvSpPr/>
            <p:nvPr/>
          </p:nvSpPr>
          <p:spPr>
            <a:xfrm rot="16200000" flipH="1">
              <a:off x="349880" y="3230381"/>
              <a:ext cx="2173574" cy="131913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Ív 14"/>
            <p:cNvSpPr/>
            <p:nvPr/>
          </p:nvSpPr>
          <p:spPr>
            <a:xfrm rot="15564182" flipH="1">
              <a:off x="734166" y="3321319"/>
              <a:ext cx="1221533" cy="1137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/>
          <p:cNvSpPr txBox="1"/>
          <p:nvPr/>
        </p:nvSpPr>
        <p:spPr>
          <a:xfrm>
            <a:off x="523177" y="256061"/>
            <a:ext cx="29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Cows</a:t>
            </a:r>
            <a:endParaRPr lang="hu-HU" sz="3600" b="1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523177" y="5753209"/>
            <a:ext cx="293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Bulls</a:t>
            </a:r>
            <a:endParaRPr lang="hu-HU" sz="5400" b="1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3910316" y="530978"/>
            <a:ext cx="8036845" cy="59093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400" b="1" u="sng" dirty="0" smtClean="0"/>
              <a:t>Game 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Correct digit on a correct place = </a:t>
            </a:r>
            <a:r>
              <a:rPr lang="en-GB" sz="3600" b="1" dirty="0" smtClean="0">
                <a:solidFill>
                  <a:srgbClr val="419464"/>
                </a:solidFill>
              </a:rPr>
              <a:t>COW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Correct digit but wrong place = </a:t>
            </a:r>
            <a:r>
              <a:rPr lang="en-GB" sz="3600" b="1" dirty="0" smtClean="0">
                <a:solidFill>
                  <a:srgbClr val="E60000"/>
                </a:solidFill>
              </a:rPr>
              <a:t>BULL</a:t>
            </a:r>
          </a:p>
          <a:p>
            <a:pPr marL="285750" indent="-285750">
              <a:buFontTx/>
              <a:buChar char="-"/>
            </a:pPr>
            <a:endParaRPr lang="en-GB" sz="4000" dirty="0"/>
          </a:p>
          <a:p>
            <a:pPr lvl="1"/>
            <a:r>
              <a:rPr lang="en-GB" sz="4000" dirty="0" smtClean="0"/>
              <a:t>Random number: </a:t>
            </a:r>
            <a:r>
              <a:rPr lang="en-GB" sz="4000" b="1" u="sng" dirty="0" smtClean="0">
                <a:solidFill>
                  <a:srgbClr val="419464"/>
                </a:solidFill>
                <a:uFill>
                  <a:solidFill>
                    <a:srgbClr val="419464"/>
                  </a:solidFill>
                </a:uFill>
              </a:rPr>
              <a:t>3</a:t>
            </a:r>
            <a:r>
              <a:rPr lang="en-GB" sz="4000" b="1" dirty="0" smtClean="0"/>
              <a:t>5</a:t>
            </a:r>
            <a:r>
              <a:rPr lang="en-GB" sz="4000" b="1" u="sng" dirty="0" smtClean="0">
                <a:solidFill>
                  <a:srgbClr val="E60000"/>
                </a:solidFill>
                <a:uFill>
                  <a:solidFill>
                    <a:srgbClr val="E60000"/>
                  </a:solidFill>
                </a:uFill>
              </a:rPr>
              <a:t>7</a:t>
            </a:r>
            <a:r>
              <a:rPr lang="en-GB" sz="4000" b="1" dirty="0" smtClean="0"/>
              <a:t>8</a:t>
            </a:r>
          </a:p>
          <a:p>
            <a:pPr lvl="1"/>
            <a:r>
              <a:rPr lang="en-GB" sz="4000" dirty="0" smtClean="0"/>
              <a:t>Your guess: </a:t>
            </a:r>
            <a:r>
              <a:rPr lang="en-GB" sz="4000" b="1" u="sng" dirty="0" smtClean="0">
                <a:solidFill>
                  <a:srgbClr val="419464"/>
                </a:solidFill>
              </a:rPr>
              <a:t>3</a:t>
            </a:r>
            <a:r>
              <a:rPr lang="en-GB" sz="4000" b="1" u="sng" dirty="0" smtClean="0">
                <a:solidFill>
                  <a:srgbClr val="E60000"/>
                </a:solidFill>
              </a:rPr>
              <a:t>7</a:t>
            </a:r>
            <a:r>
              <a:rPr lang="en-GB" sz="4000" b="1" dirty="0" smtClean="0"/>
              <a:t>69</a:t>
            </a:r>
          </a:p>
          <a:p>
            <a:endParaRPr lang="en-GB" sz="4000" dirty="0"/>
          </a:p>
          <a:p>
            <a:r>
              <a:rPr lang="en-GB" sz="4000" dirty="0" smtClean="0"/>
              <a:t>Traditional game: </a:t>
            </a:r>
            <a:r>
              <a:rPr lang="en-GB" sz="4000" i="1" dirty="0" smtClean="0"/>
              <a:t>“1 Cow and 1 Bull”</a:t>
            </a:r>
          </a:p>
          <a:p>
            <a:r>
              <a:rPr lang="en-GB" sz="4000" dirty="0" smtClean="0"/>
              <a:t>My version: </a:t>
            </a:r>
            <a:r>
              <a:rPr lang="en-GB" sz="4000" i="1" dirty="0" smtClean="0"/>
              <a:t>“CowBull69”</a:t>
            </a:r>
            <a:endParaRPr lang="hu-HU" sz="4000" i="1" dirty="0"/>
          </a:p>
        </p:txBody>
      </p:sp>
    </p:spTree>
    <p:extLst>
      <p:ext uri="{BB962C8B-B14F-4D97-AF65-F5344CB8AC3E}">
        <p14:creationId xmlns:p14="http://schemas.microsoft.com/office/powerpoint/2010/main" val="3281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5" y="960129"/>
            <a:ext cx="11285412" cy="590593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5" y="2311403"/>
            <a:ext cx="11285412" cy="32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5" y="736194"/>
            <a:ext cx="11285412" cy="590593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5" y="1724430"/>
            <a:ext cx="11285412" cy="45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8" y="1535724"/>
            <a:ext cx="11744385" cy="37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0" y="0"/>
            <a:ext cx="6114197" cy="6858000"/>
          </a:xfrm>
          <a:prstGeom prst="rect">
            <a:avLst/>
          </a:prstGeom>
          <a:solidFill>
            <a:srgbClr val="419464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114197" y="0"/>
            <a:ext cx="6114197" cy="6858000"/>
          </a:xfrm>
          <a:prstGeom prst="rect">
            <a:avLst/>
          </a:prstGeom>
          <a:solidFill>
            <a:srgbClr val="E6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77078" y="2828836"/>
            <a:ext cx="361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TEST-DRIVEN-DEVELOPMENT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949226" y="2828836"/>
            <a:ext cx="358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 smtClean="0">
                <a:solidFill>
                  <a:schemeClr val="bg1"/>
                </a:solidFill>
              </a:rPr>
              <a:t>STILL FOUND </a:t>
            </a:r>
            <a:r>
              <a:rPr lang="en-GB" sz="3600" b="1" dirty="0" smtClean="0">
                <a:solidFill>
                  <a:schemeClr val="bg1"/>
                </a:solidFill>
              </a:rPr>
              <a:t>BUGS</a:t>
            </a:r>
            <a:endParaRPr lang="en-GB" sz="3600" b="1" dirty="0" smtClean="0">
              <a:solidFill>
                <a:schemeClr val="bg1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4706799" y="5921114"/>
            <a:ext cx="27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 smtClean="0">
                <a:solidFill>
                  <a:schemeClr val="bg1"/>
                </a:solidFill>
              </a:rPr>
              <a:t>Vilmos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</a:rPr>
              <a:t>Csibi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19" name="Csoportba foglalás 18"/>
          <p:cNvGrpSpPr/>
          <p:nvPr/>
        </p:nvGrpSpPr>
        <p:grpSpPr>
          <a:xfrm>
            <a:off x="4430973" y="1559257"/>
            <a:ext cx="3330054" cy="3739486"/>
            <a:chOff x="4430973" y="1115705"/>
            <a:chExt cx="3330054" cy="3739486"/>
          </a:xfrm>
        </p:grpSpPr>
        <p:sp>
          <p:nvSpPr>
            <p:cNvPr id="20" name="Háromszög 19"/>
            <p:cNvSpPr/>
            <p:nvPr/>
          </p:nvSpPr>
          <p:spPr>
            <a:xfrm rot="10800000">
              <a:off x="4430974" y="2002809"/>
              <a:ext cx="3330053" cy="2852382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4430973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6805684" y="1115705"/>
              <a:ext cx="955343" cy="887104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Ellipszis 22"/>
            <p:cNvSpPr/>
            <p:nvPr/>
          </p:nvSpPr>
          <p:spPr>
            <a:xfrm>
              <a:off x="5206316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Ellipszis 23"/>
            <p:cNvSpPr/>
            <p:nvPr/>
          </p:nvSpPr>
          <p:spPr>
            <a:xfrm>
              <a:off x="6625684" y="2337179"/>
              <a:ext cx="360000" cy="36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 rot="10800000">
              <a:off x="5854890" y="4449169"/>
              <a:ext cx="473122" cy="40602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067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181</Words>
  <Application>Microsoft Office PowerPoint</Application>
  <PresentationFormat>Szélesvásznú</PresentationFormat>
  <Paragraphs>45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32</cp:revision>
  <dcterms:created xsi:type="dcterms:W3CDTF">2017-09-28T18:08:48Z</dcterms:created>
  <dcterms:modified xsi:type="dcterms:W3CDTF">2017-09-29T13:28:07Z</dcterms:modified>
</cp:coreProperties>
</file>