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lin Emese Bóna" initials="KEB" lastIdx="1" clrIdx="0">
    <p:extLst>
      <p:ext uri="{19B8F6BF-5375-455C-9EA6-DF929625EA0E}">
        <p15:presenceInfo xmlns:p15="http://schemas.microsoft.com/office/powerpoint/2012/main" userId="fbebf691023e23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464"/>
    <a:srgbClr val="E60000"/>
    <a:srgbClr val="545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818" autoAdjust="0"/>
  </p:normalViewPr>
  <p:slideViewPr>
    <p:cSldViewPr snapToGrid="0">
      <p:cViewPr varScale="1">
        <p:scale>
          <a:sx n="52" d="100"/>
          <a:sy n="52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4908-2630-485F-8A57-F36997DDD4B2}" type="datetimeFigureOut">
              <a:rPr lang="hu-HU" smtClean="0"/>
              <a:t>2017. 09. 28.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29B00-843D-4E21-8F88-1E20B6C2E7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99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Greeting / Introduction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I saw the opportunity</a:t>
            </a:r>
            <a:r>
              <a:rPr lang="en-GB" baseline="0" dirty="0" smtClean="0"/>
              <a:t> in one of our exercises which I want to present you.</a:t>
            </a:r>
            <a:endParaRPr lang="en-GB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31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115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 smtClean="0"/>
              <a:t>What does breakdown function do?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I check the Cows here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8391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 smtClean="0"/>
              <a:t>Check the Bulls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3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Main program</a:t>
            </a:r>
          </a:p>
          <a:p>
            <a:pPr marL="171450" indent="-171450">
              <a:buFontTx/>
              <a:buChar char="-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082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356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36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27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10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495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257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25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56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66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68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669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B06A-34F6-448E-931F-5B556E7A6129}" type="datetimeFigureOut">
              <a:rPr lang="hu-HU" smtClean="0"/>
              <a:t>2017. 09. 28.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07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6114197" y="0"/>
            <a:ext cx="6114197" cy="6858000"/>
          </a:xfrm>
          <a:prstGeom prst="rect">
            <a:avLst/>
          </a:prstGeom>
          <a:solidFill>
            <a:srgbClr val="4194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0" y="0"/>
            <a:ext cx="6114197" cy="6858000"/>
          </a:xfrm>
          <a:prstGeom prst="rect">
            <a:avLst/>
          </a:prstGeom>
          <a:solidFill>
            <a:srgbClr val="E6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4430973" y="1559257"/>
            <a:ext cx="3330054" cy="3739486"/>
            <a:chOff x="4430973" y="1115705"/>
            <a:chExt cx="3330054" cy="3739486"/>
          </a:xfrm>
        </p:grpSpPr>
        <p:sp>
          <p:nvSpPr>
            <p:cNvPr id="4" name="Háromszög 3"/>
            <p:cNvSpPr/>
            <p:nvPr/>
          </p:nvSpPr>
          <p:spPr>
            <a:xfrm rot="10800000">
              <a:off x="4430974" y="2002809"/>
              <a:ext cx="3330053" cy="2852382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Háromszög 4"/>
            <p:cNvSpPr/>
            <p:nvPr/>
          </p:nvSpPr>
          <p:spPr>
            <a:xfrm>
              <a:off x="4430973" y="1115705"/>
              <a:ext cx="955343" cy="887104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Háromszög 5"/>
            <p:cNvSpPr/>
            <p:nvPr/>
          </p:nvSpPr>
          <p:spPr>
            <a:xfrm>
              <a:off x="6805684" y="1115705"/>
              <a:ext cx="955343" cy="887104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Ellipszis 6"/>
            <p:cNvSpPr/>
            <p:nvPr/>
          </p:nvSpPr>
          <p:spPr>
            <a:xfrm>
              <a:off x="5206316" y="23371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Ellipszis 7"/>
            <p:cNvSpPr/>
            <p:nvPr/>
          </p:nvSpPr>
          <p:spPr>
            <a:xfrm>
              <a:off x="6625684" y="23371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Háromszög 8"/>
            <p:cNvSpPr/>
            <p:nvPr/>
          </p:nvSpPr>
          <p:spPr>
            <a:xfrm rot="10800000">
              <a:off x="5854890" y="4449169"/>
              <a:ext cx="473122" cy="40602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Szövegdoboz 11"/>
          <p:cNvSpPr txBox="1"/>
          <p:nvPr/>
        </p:nvSpPr>
        <p:spPr>
          <a:xfrm>
            <a:off x="1079291" y="1720840"/>
            <a:ext cx="28181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VODAFONE</a:t>
            </a:r>
          </a:p>
          <a:p>
            <a:endParaRPr lang="en-GB" sz="3600" b="1" dirty="0" smtClean="0">
              <a:solidFill>
                <a:schemeClr val="bg1"/>
              </a:solidFill>
            </a:endParaRPr>
          </a:p>
          <a:p>
            <a:r>
              <a:rPr lang="en-GB" sz="3600" b="1" dirty="0" smtClean="0">
                <a:solidFill>
                  <a:schemeClr val="bg1"/>
                </a:solidFill>
              </a:rPr>
              <a:t>2 YEARS</a:t>
            </a:r>
          </a:p>
          <a:p>
            <a:endParaRPr lang="en-GB" sz="3600" b="1" dirty="0">
              <a:solidFill>
                <a:schemeClr val="bg1"/>
              </a:solidFill>
            </a:endParaRPr>
          </a:p>
          <a:p>
            <a:r>
              <a:rPr lang="en-GB" sz="3600" b="1" dirty="0" smtClean="0">
                <a:solidFill>
                  <a:schemeClr val="bg1"/>
                </a:solidFill>
              </a:rPr>
              <a:t>HUMAN CALCULATOR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8272514" y="1720840"/>
            <a:ext cx="3258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GREEN FOX</a:t>
            </a:r>
          </a:p>
          <a:p>
            <a:pPr algn="r"/>
            <a:endParaRPr lang="en-GB" sz="3600" b="1" dirty="0" smtClean="0">
              <a:solidFill>
                <a:schemeClr val="bg1"/>
              </a:solidFill>
            </a:endParaRPr>
          </a:p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4 MONTHS</a:t>
            </a:r>
          </a:p>
          <a:p>
            <a:pPr algn="r"/>
            <a:endParaRPr lang="en-GB" sz="3600" b="1" dirty="0">
              <a:solidFill>
                <a:schemeClr val="bg1"/>
              </a:solidFill>
            </a:endParaRPr>
          </a:p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AUTOMATE THE BORING STUFF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706799" y="5921114"/>
            <a:ext cx="27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 smtClean="0">
                <a:solidFill>
                  <a:schemeClr val="bg1"/>
                </a:solidFill>
              </a:rPr>
              <a:t>Vilmos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</a:rPr>
              <a:t>Csibi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ba foglalás 8"/>
          <p:cNvGrpSpPr/>
          <p:nvPr/>
        </p:nvGrpSpPr>
        <p:grpSpPr>
          <a:xfrm>
            <a:off x="846943" y="1244183"/>
            <a:ext cx="2300991" cy="1963712"/>
            <a:chOff x="996845" y="839449"/>
            <a:chExt cx="3762531" cy="2953062"/>
          </a:xfrm>
        </p:grpSpPr>
        <p:sp>
          <p:nvSpPr>
            <p:cNvPr id="4" name="Folyamatábra: Késleltetés 3"/>
            <p:cNvSpPr/>
            <p:nvPr/>
          </p:nvSpPr>
          <p:spPr>
            <a:xfrm rot="5400000">
              <a:off x="1675150" y="1442803"/>
              <a:ext cx="2405921" cy="2293495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Ellipszis 4"/>
            <p:cNvSpPr/>
            <p:nvPr/>
          </p:nvSpPr>
          <p:spPr>
            <a:xfrm>
              <a:off x="996845" y="1191717"/>
              <a:ext cx="734518" cy="3897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Ellipszis 5"/>
            <p:cNvSpPr/>
            <p:nvPr/>
          </p:nvSpPr>
          <p:spPr>
            <a:xfrm>
              <a:off x="4024858" y="1191716"/>
              <a:ext cx="734518" cy="3897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Háromszög 6"/>
            <p:cNvSpPr/>
            <p:nvPr/>
          </p:nvSpPr>
          <p:spPr>
            <a:xfrm>
              <a:off x="3552666" y="839449"/>
              <a:ext cx="472192" cy="547139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Háromszög 7"/>
            <p:cNvSpPr/>
            <p:nvPr/>
          </p:nvSpPr>
          <p:spPr>
            <a:xfrm>
              <a:off x="1731363" y="839449"/>
              <a:ext cx="472192" cy="547139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" name="Csoportba foglalás 15"/>
          <p:cNvGrpSpPr/>
          <p:nvPr/>
        </p:nvGrpSpPr>
        <p:grpSpPr>
          <a:xfrm>
            <a:off x="631089" y="2278505"/>
            <a:ext cx="2732698" cy="3230509"/>
            <a:chOff x="776304" y="2803161"/>
            <a:chExt cx="2732698" cy="3230509"/>
          </a:xfrm>
        </p:grpSpPr>
        <p:sp>
          <p:nvSpPr>
            <p:cNvPr id="10" name="Folyamatábra: Késleltetés 9"/>
            <p:cNvSpPr/>
            <p:nvPr/>
          </p:nvSpPr>
          <p:spPr>
            <a:xfrm rot="5400000">
              <a:off x="1387727" y="4572758"/>
              <a:ext cx="1499272" cy="1422551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Ív 11"/>
            <p:cNvSpPr/>
            <p:nvPr/>
          </p:nvSpPr>
          <p:spPr>
            <a:xfrm rot="5400000">
              <a:off x="1761852" y="3230381"/>
              <a:ext cx="2173574" cy="131913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Ív 12"/>
            <p:cNvSpPr/>
            <p:nvPr/>
          </p:nvSpPr>
          <p:spPr>
            <a:xfrm rot="6035818">
              <a:off x="2329607" y="3321319"/>
              <a:ext cx="1221533" cy="1137257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Ív 13"/>
            <p:cNvSpPr/>
            <p:nvPr/>
          </p:nvSpPr>
          <p:spPr>
            <a:xfrm rot="16200000" flipH="1">
              <a:off x="349880" y="3230381"/>
              <a:ext cx="2173574" cy="131913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Ív 14"/>
            <p:cNvSpPr/>
            <p:nvPr/>
          </p:nvSpPr>
          <p:spPr>
            <a:xfrm rot="15564182" flipH="1">
              <a:off x="734166" y="3321319"/>
              <a:ext cx="1221533" cy="1137257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Szövegdoboz 16"/>
          <p:cNvSpPr txBox="1"/>
          <p:nvPr/>
        </p:nvSpPr>
        <p:spPr>
          <a:xfrm>
            <a:off x="523177" y="256061"/>
            <a:ext cx="2937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Cows</a:t>
            </a:r>
            <a:endParaRPr lang="hu-HU" sz="3600" b="1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523177" y="5753209"/>
            <a:ext cx="2937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Bulls</a:t>
            </a:r>
            <a:endParaRPr lang="hu-HU" sz="5400" b="1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3910316" y="530978"/>
            <a:ext cx="8036845" cy="59093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400" b="1" u="sng" dirty="0" smtClean="0"/>
              <a:t>Game 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Correct digit on a correct place = </a:t>
            </a:r>
            <a:r>
              <a:rPr lang="en-GB" sz="3600" b="1" dirty="0" smtClean="0">
                <a:solidFill>
                  <a:srgbClr val="419464"/>
                </a:solidFill>
              </a:rPr>
              <a:t>COW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Correct digit but wrong place = </a:t>
            </a:r>
            <a:r>
              <a:rPr lang="en-GB" sz="3600" b="1" dirty="0" smtClean="0">
                <a:solidFill>
                  <a:srgbClr val="E60000"/>
                </a:solidFill>
              </a:rPr>
              <a:t>BULL</a:t>
            </a:r>
          </a:p>
          <a:p>
            <a:pPr marL="285750" indent="-285750">
              <a:buFontTx/>
              <a:buChar char="-"/>
            </a:pPr>
            <a:endParaRPr lang="en-GB" sz="4000" dirty="0"/>
          </a:p>
          <a:p>
            <a:pPr lvl="1"/>
            <a:r>
              <a:rPr lang="en-GB" sz="4000" dirty="0" smtClean="0"/>
              <a:t>Random number: </a:t>
            </a:r>
            <a:r>
              <a:rPr lang="en-GB" sz="4000" b="1" u="sng" dirty="0" smtClean="0">
                <a:solidFill>
                  <a:srgbClr val="419464"/>
                </a:solidFill>
                <a:uFill>
                  <a:solidFill>
                    <a:srgbClr val="419464"/>
                  </a:solidFill>
                </a:uFill>
              </a:rPr>
              <a:t>3</a:t>
            </a:r>
            <a:r>
              <a:rPr lang="en-GB" sz="4000" b="1" dirty="0" smtClean="0"/>
              <a:t>5</a:t>
            </a:r>
            <a:r>
              <a:rPr lang="en-GB" sz="4000" b="1" u="sng" dirty="0" smtClean="0">
                <a:solidFill>
                  <a:srgbClr val="E60000"/>
                </a:solidFill>
                <a:uFill>
                  <a:solidFill>
                    <a:srgbClr val="E60000"/>
                  </a:solidFill>
                </a:uFill>
              </a:rPr>
              <a:t>7</a:t>
            </a:r>
            <a:r>
              <a:rPr lang="en-GB" sz="4000" b="1" dirty="0" smtClean="0"/>
              <a:t>8</a:t>
            </a:r>
          </a:p>
          <a:p>
            <a:pPr lvl="1"/>
            <a:r>
              <a:rPr lang="en-GB" sz="4000" dirty="0" smtClean="0"/>
              <a:t>Your guess: </a:t>
            </a:r>
            <a:r>
              <a:rPr lang="en-GB" sz="4000" b="1" u="sng" dirty="0" smtClean="0">
                <a:solidFill>
                  <a:srgbClr val="419464"/>
                </a:solidFill>
              </a:rPr>
              <a:t>3</a:t>
            </a:r>
            <a:r>
              <a:rPr lang="en-GB" sz="4000" b="1" u="sng" dirty="0" smtClean="0">
                <a:solidFill>
                  <a:srgbClr val="E60000"/>
                </a:solidFill>
              </a:rPr>
              <a:t>7</a:t>
            </a:r>
            <a:r>
              <a:rPr lang="en-GB" sz="4000" b="1" dirty="0" smtClean="0"/>
              <a:t>69</a:t>
            </a:r>
          </a:p>
          <a:p>
            <a:endParaRPr lang="en-GB" sz="4000" dirty="0"/>
          </a:p>
          <a:p>
            <a:r>
              <a:rPr lang="en-GB" sz="4000" dirty="0" smtClean="0"/>
              <a:t>Traditional game: </a:t>
            </a:r>
            <a:r>
              <a:rPr lang="en-GB" sz="4000" i="1" dirty="0" smtClean="0"/>
              <a:t>“1 Cow and 1 Bull”</a:t>
            </a:r>
          </a:p>
          <a:p>
            <a:r>
              <a:rPr lang="en-GB" sz="4000" dirty="0" smtClean="0"/>
              <a:t>My version: </a:t>
            </a:r>
            <a:r>
              <a:rPr lang="en-GB" sz="4000" i="1" dirty="0" smtClean="0"/>
              <a:t>“Cow5Bull8”</a:t>
            </a:r>
            <a:endParaRPr lang="hu-HU" sz="4000" i="1" dirty="0"/>
          </a:p>
        </p:txBody>
      </p:sp>
    </p:spTree>
    <p:extLst>
      <p:ext uri="{BB962C8B-B14F-4D97-AF65-F5344CB8AC3E}">
        <p14:creationId xmlns:p14="http://schemas.microsoft.com/office/powerpoint/2010/main" val="32810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5" y="2399467"/>
            <a:ext cx="11285412" cy="33782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5" y="960129"/>
            <a:ext cx="11285412" cy="59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3" y="1575538"/>
            <a:ext cx="11303974" cy="471463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5" y="736194"/>
            <a:ext cx="11285412" cy="59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4" y="665736"/>
            <a:ext cx="11062671" cy="470788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24" y="5678717"/>
            <a:ext cx="11062671" cy="5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7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0"/>
            <a:ext cx="6114197" cy="6858000"/>
          </a:xfrm>
          <a:prstGeom prst="rect">
            <a:avLst/>
          </a:prstGeom>
          <a:solidFill>
            <a:srgbClr val="4194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6114197" y="0"/>
            <a:ext cx="6114197" cy="6858000"/>
          </a:xfrm>
          <a:prstGeom prst="rect">
            <a:avLst/>
          </a:prstGeom>
          <a:solidFill>
            <a:srgbClr val="E6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77078" y="1443841"/>
            <a:ext cx="3615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TEST-DRIVEN-DEVELOPMENT</a:t>
            </a:r>
          </a:p>
          <a:p>
            <a:endParaRPr lang="en-GB" sz="3600" b="1" dirty="0">
              <a:solidFill>
                <a:schemeClr val="bg1"/>
              </a:solidFill>
            </a:endParaRPr>
          </a:p>
          <a:p>
            <a:r>
              <a:rPr lang="en-GB" sz="3600" b="1" dirty="0" smtClean="0">
                <a:solidFill>
                  <a:schemeClr val="bg1"/>
                </a:solidFill>
              </a:rPr>
              <a:t>COULD HAVE USE</a:t>
            </a:r>
          </a:p>
          <a:p>
            <a:endParaRPr lang="en-GB" sz="3600" b="1" dirty="0">
              <a:solidFill>
                <a:schemeClr val="bg1"/>
              </a:solidFill>
            </a:endParaRPr>
          </a:p>
          <a:p>
            <a:r>
              <a:rPr lang="en-GB" sz="3600" b="1" dirty="0" smtClean="0">
                <a:solidFill>
                  <a:schemeClr val="bg1"/>
                </a:solidFill>
              </a:rPr>
              <a:t>NEW FEATURE IN TODO APP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7949226" y="1443841"/>
            <a:ext cx="35819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STILL FOUND BUGS</a:t>
            </a:r>
          </a:p>
          <a:p>
            <a:pPr algn="r"/>
            <a:endParaRPr lang="en-GB" sz="3600" b="1" dirty="0">
              <a:solidFill>
                <a:schemeClr val="bg1"/>
              </a:solidFill>
            </a:endParaRPr>
          </a:p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COULD HAVE USE</a:t>
            </a:r>
          </a:p>
          <a:p>
            <a:pPr algn="r"/>
            <a:endParaRPr lang="en-GB" sz="3600" b="1" dirty="0">
              <a:solidFill>
                <a:schemeClr val="bg1"/>
              </a:solidFill>
            </a:endParaRPr>
          </a:p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NEVER EMPTY TODO LIST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706799" y="5921114"/>
            <a:ext cx="27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 smtClean="0">
                <a:solidFill>
                  <a:schemeClr val="bg1"/>
                </a:solidFill>
              </a:rPr>
              <a:t>Vilmos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</a:rPr>
              <a:t>Csibi</a:t>
            </a:r>
            <a:endParaRPr lang="hu-HU" sz="3600" b="1" dirty="0">
              <a:solidFill>
                <a:schemeClr val="bg1"/>
              </a:solidFill>
            </a:endParaRPr>
          </a:p>
        </p:txBody>
      </p:sp>
      <p:grpSp>
        <p:nvGrpSpPr>
          <p:cNvPr id="19" name="Csoportba foglalás 18"/>
          <p:cNvGrpSpPr/>
          <p:nvPr/>
        </p:nvGrpSpPr>
        <p:grpSpPr>
          <a:xfrm>
            <a:off x="4430973" y="1559257"/>
            <a:ext cx="3330054" cy="3739486"/>
            <a:chOff x="4430973" y="1115705"/>
            <a:chExt cx="3330054" cy="3739486"/>
          </a:xfrm>
        </p:grpSpPr>
        <p:sp>
          <p:nvSpPr>
            <p:cNvPr id="20" name="Háromszög 19"/>
            <p:cNvSpPr/>
            <p:nvPr/>
          </p:nvSpPr>
          <p:spPr>
            <a:xfrm rot="10800000">
              <a:off x="4430974" y="2002809"/>
              <a:ext cx="3330053" cy="2852382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Háromszög 20"/>
            <p:cNvSpPr/>
            <p:nvPr/>
          </p:nvSpPr>
          <p:spPr>
            <a:xfrm>
              <a:off x="4430973" y="1115705"/>
              <a:ext cx="955343" cy="887104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Háromszög 21"/>
            <p:cNvSpPr/>
            <p:nvPr/>
          </p:nvSpPr>
          <p:spPr>
            <a:xfrm>
              <a:off x="6805684" y="1115705"/>
              <a:ext cx="955343" cy="887104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Ellipszis 22"/>
            <p:cNvSpPr/>
            <p:nvPr/>
          </p:nvSpPr>
          <p:spPr>
            <a:xfrm>
              <a:off x="5206316" y="23371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Ellipszis 23"/>
            <p:cNvSpPr/>
            <p:nvPr/>
          </p:nvSpPr>
          <p:spPr>
            <a:xfrm>
              <a:off x="6625684" y="23371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Háromszög 24"/>
            <p:cNvSpPr/>
            <p:nvPr/>
          </p:nvSpPr>
          <p:spPr>
            <a:xfrm rot="10800000">
              <a:off x="5854890" y="4449169"/>
              <a:ext cx="473122" cy="40602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4067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119</Words>
  <Application>Microsoft Office PowerPoint</Application>
  <PresentationFormat>Szélesvásznú</PresentationFormat>
  <Paragraphs>44</Paragraphs>
  <Slides>6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Katalin Emese Bóna</dc:creator>
  <cp:lastModifiedBy>Katalin Emese Bóna</cp:lastModifiedBy>
  <cp:revision>16</cp:revision>
  <dcterms:created xsi:type="dcterms:W3CDTF">2017-09-28T18:08:48Z</dcterms:created>
  <dcterms:modified xsi:type="dcterms:W3CDTF">2017-09-28T20:18:39Z</dcterms:modified>
</cp:coreProperties>
</file>