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65" r:id="rId6"/>
    <p:sldId id="258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0000FF"/>
    <a:srgbClr val="28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75091" autoAdjust="0"/>
  </p:normalViewPr>
  <p:slideViewPr>
    <p:cSldViewPr snapToGrid="0">
      <p:cViewPr varScale="1">
        <p:scale>
          <a:sx n="51" d="100"/>
          <a:sy n="51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660EF-28FF-4E41-9DB2-63D0EEDC6EBF}" type="datetimeFigureOut">
              <a:rPr lang="hu-HU" smtClean="0"/>
              <a:t>2017. 11. 03.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C792-8594-4C76-918B-6CE5CC2E60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5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Okay with Model-View</a:t>
            </a:r>
            <a:r>
              <a:rPr lang="en-GB" baseline="0" dirty="0" smtClean="0"/>
              <a:t>-Control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approach</a:t>
            </a:r>
            <a:endParaRPr lang="hu-HU" baseline="0" dirty="0" smtClean="0"/>
          </a:p>
          <a:p>
            <a:r>
              <a:rPr lang="hu-HU" baseline="0" dirty="0" err="1" smtClean="0"/>
              <a:t>Also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with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simple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tables</a:t>
            </a:r>
            <a:endParaRPr lang="hu-HU" baseline="0" dirty="0" smtClean="0"/>
          </a:p>
          <a:p>
            <a:r>
              <a:rPr lang="hu-HU" baseline="0" dirty="0" err="1" smtClean="0"/>
              <a:t>First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own</a:t>
            </a:r>
            <a:endParaRPr lang="hu-HU" baseline="0" dirty="0" smtClean="0"/>
          </a:p>
          <a:p>
            <a:r>
              <a:rPr lang="hu-HU" baseline="0" dirty="0" err="1" smtClean="0"/>
              <a:t>Suvi’s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help</a:t>
            </a:r>
            <a:endParaRPr lang="hu-HU" baseline="0" dirty="0" smtClean="0"/>
          </a:p>
          <a:p>
            <a:r>
              <a:rPr lang="hu-HU" baseline="0" dirty="0" err="1" smtClean="0"/>
              <a:t>googlin</a:t>
            </a:r>
            <a:endParaRPr lang="en-GB" dirty="0" smtClean="0"/>
          </a:p>
          <a:p>
            <a:r>
              <a:rPr lang="en-GB" dirty="0" smtClean="0"/>
              <a:t>Login</a:t>
            </a:r>
            <a:r>
              <a:rPr lang="en-GB" baseline="0" dirty="0" smtClean="0"/>
              <a:t> or connected tables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5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the first two videos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Uniqe</a:t>
            </a:r>
            <a:r>
              <a:rPr lang="hu-HU" dirty="0" smtClean="0"/>
              <a:t> </a:t>
            </a:r>
            <a:r>
              <a:rPr lang="hu-HU" dirty="0" err="1" smtClean="0"/>
              <a:t>userIds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user</a:t>
            </a:r>
            <a:endParaRPr lang="hu-HU" dirty="0" smtClean="0"/>
          </a:p>
          <a:p>
            <a:r>
              <a:rPr lang="en-GB" dirty="0" smtClean="0"/>
              <a:t>Lot of tables and probably most of them are</a:t>
            </a:r>
            <a:r>
              <a:rPr lang="en-GB" baseline="0" dirty="0" smtClean="0"/>
              <a:t> not necessary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16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28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91E5-D97B-4A44-BCB0-758E4944DA41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72E7-00DD-4E56-98CF-69A889E14038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1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12CC-2782-425D-B55E-C80CD5FEBD55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5508-0ABB-4EF3-A491-711CE3AC42A5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6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1C6-726A-46A2-B307-EF0F16999FDE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6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D0B-E744-4B00-AE8E-6E916503F3D0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1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FBE2-750F-4994-91F3-7F62FA5A7047}" type="datetime1">
              <a:rPr lang="en-GB" smtClean="0"/>
              <a:t>03/11/2017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BD73-178F-44E0-B797-8D9C2D28ED89}" type="datetime1">
              <a:rPr lang="en-GB" smtClean="0"/>
              <a:t>03/11/2017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2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CB5-FE03-4D66-8567-2111D608F6B3}" type="datetime1">
              <a:rPr lang="en-GB" smtClean="0"/>
              <a:t>03/11/2017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9B9-1E34-4222-BB6C-1730E1980581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4B-6217-4F0D-88C3-0E8D3D23B3FD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D58-E9A8-48F9-916A-86D6323649A9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5131700" y="1440000"/>
            <a:ext cx="70603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Total Commits So Far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479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Target: 1K</a:t>
            </a:r>
            <a:r>
              <a:rPr lang="en-GB" sz="2000" i="1" dirty="0">
                <a:latin typeface="+mj-lt"/>
              </a:rPr>
              <a:t> </a:t>
            </a:r>
            <a:r>
              <a:rPr lang="en-GB" sz="2000" i="1" dirty="0" smtClean="0">
                <a:latin typeface="+mj-lt"/>
              </a:rPr>
              <a:t>(end of the course)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Favourite Exercise – </a:t>
            </a:r>
            <a:r>
              <a:rPr lang="en-GB" sz="3600" b="1" i="1" dirty="0" err="1" smtClean="0">
                <a:solidFill>
                  <a:srgbClr val="419464"/>
                </a:solidFill>
                <a:latin typeface="+mj-lt"/>
              </a:rPr>
              <a:t>ToDo</a:t>
            </a:r>
            <a:endParaRPr lang="en-GB" sz="3600" b="1" i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Handling Users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hu-HU" sz="2000" i="1" dirty="0">
                <a:latin typeface="+mj-lt"/>
              </a:rPr>
              <a:t>2</a:t>
            </a:r>
            <a:r>
              <a:rPr lang="hu-HU" sz="2000" i="1" dirty="0" smtClean="0">
                <a:latin typeface="+mj-lt"/>
              </a:rPr>
              <a:t> </a:t>
            </a:r>
            <a:r>
              <a:rPr lang="en-GB" sz="2000" i="1" dirty="0" smtClean="0">
                <a:latin typeface="+mj-lt"/>
              </a:rPr>
              <a:t>days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Sean Walton – </a:t>
            </a:r>
            <a:r>
              <a:rPr lang="en-GB" sz="3600" b="1" dirty="0" err="1" smtClean="0">
                <a:solidFill>
                  <a:srgbClr val="419464"/>
                </a:solidFill>
                <a:latin typeface="+mj-lt"/>
              </a:rPr>
              <a:t>Youtube</a:t>
            </a:r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 </a:t>
            </a:r>
            <a:r>
              <a:rPr lang="en-GB" sz="3600" b="1" dirty="0" err="1" smtClean="0">
                <a:solidFill>
                  <a:srgbClr val="419464"/>
                </a:solidFill>
                <a:latin typeface="+mj-lt"/>
              </a:rPr>
              <a:t>ToDo</a:t>
            </a:r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 Tutorial</a:t>
            </a:r>
            <a:endParaRPr lang="en-GB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 Application (MVC)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Different versions of VS, MSSQL vs PostgreSQL</a:t>
            </a:r>
            <a:endParaRPr lang="en-GB" sz="2000" i="1" dirty="0">
              <a:latin typeface="+mj-lt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1851048" y="5944402"/>
            <a:ext cx="237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 err="1" smtClean="0">
                <a:solidFill>
                  <a:schemeClr val="bg1"/>
                </a:solidFill>
              </a:rPr>
              <a:t>Csibi</a:t>
            </a:r>
            <a:r>
              <a:rPr lang="en-GB" sz="4000" b="1" dirty="0" smtClean="0">
                <a:solidFill>
                  <a:schemeClr val="bg1"/>
                </a:solidFill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</a:rPr>
              <a:t>Vili</a:t>
            </a:r>
            <a:endParaRPr lang="hu-H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66712"/>
            <a:ext cx="7419975" cy="48291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171825"/>
            <a:ext cx="8343900" cy="344537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4914900" y="2743200"/>
            <a:ext cx="1504950" cy="428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3619500" y="4465887"/>
            <a:ext cx="2209800" cy="506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228850" y="1263105"/>
            <a:ext cx="762000" cy="10419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9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5" y="1828800"/>
            <a:ext cx="116854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zövegdoboz 17"/>
          <p:cNvSpPr txBox="1"/>
          <p:nvPr/>
        </p:nvSpPr>
        <p:spPr>
          <a:xfrm>
            <a:off x="512201" y="57368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Steps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512201" y="1823783"/>
            <a:ext cx="1103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>
                <a:solidFill>
                  <a:schemeClr val="bg1"/>
                </a:solidFill>
              </a:rPr>
              <a:t>Change the connection string</a:t>
            </a:r>
          </a:p>
          <a:p>
            <a:pPr marL="571500" indent="-571500">
              <a:buFontTx/>
              <a:buChar char="-"/>
            </a:pPr>
            <a:r>
              <a:rPr lang="en-GB" sz="3600" dirty="0">
                <a:solidFill>
                  <a:schemeClr val="bg1"/>
                </a:solidFill>
              </a:rPr>
              <a:t>Install the packages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(</a:t>
            </a:r>
            <a:r>
              <a:rPr lang="en-GB" sz="3600" dirty="0" err="1">
                <a:solidFill>
                  <a:schemeClr val="bg1"/>
                </a:solidFill>
              </a:rPr>
              <a:t>Postgre</a:t>
            </a:r>
            <a:r>
              <a:rPr lang="en-GB" sz="3600" dirty="0">
                <a:solidFill>
                  <a:schemeClr val="bg1"/>
                </a:solidFill>
              </a:rPr>
              <a:t>)</a:t>
            </a:r>
            <a:endParaRPr lang="hu-HU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hu-HU" sz="3600" dirty="0">
                <a:solidFill>
                  <a:schemeClr val="bg1"/>
                </a:solidFill>
              </a:rPr>
              <a:t>Add </a:t>
            </a:r>
            <a:r>
              <a:rPr lang="en-GB" sz="3600" dirty="0" err="1" smtClean="0">
                <a:solidFill>
                  <a:schemeClr val="bg1"/>
                </a:solidFill>
              </a:rPr>
              <a:t>ToDo</a:t>
            </a:r>
            <a:r>
              <a:rPr lang="hu-HU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Class </a:t>
            </a:r>
            <a:endParaRPr lang="hu-HU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hu-HU" sz="3600" dirty="0">
                <a:solidFill>
                  <a:schemeClr val="bg1"/>
                </a:solidFill>
              </a:rPr>
              <a:t>Add </a:t>
            </a:r>
            <a:r>
              <a:rPr lang="en-GB" sz="3600" dirty="0" smtClean="0">
                <a:solidFill>
                  <a:schemeClr val="bg1"/>
                </a:solidFill>
              </a:rPr>
              <a:t>new migration</a:t>
            </a:r>
            <a:endParaRPr lang="hu-HU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hu-HU" sz="3600" dirty="0">
                <a:solidFill>
                  <a:schemeClr val="bg1"/>
                </a:solidFill>
              </a:rPr>
              <a:t>Add </a:t>
            </a:r>
            <a:r>
              <a:rPr lang="en-GB" sz="3600" dirty="0" smtClean="0">
                <a:solidFill>
                  <a:schemeClr val="bg1"/>
                </a:solidFill>
              </a:rPr>
              <a:t>few lines of code based on the tutorial</a:t>
            </a:r>
            <a:endParaRPr lang="hu-HU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Modify the view a little (deleting some stuff)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" y="1033463"/>
            <a:ext cx="11425238" cy="149939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07" y="2532861"/>
            <a:ext cx="8510587" cy="4003636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7505700" y="3094287"/>
            <a:ext cx="2845594" cy="734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Code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1385632"/>
            <a:ext cx="11167598" cy="101169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0" y="2705100"/>
            <a:ext cx="11167599" cy="27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Plans</a:t>
            </a:r>
            <a:endParaRPr lang="hu-HU" sz="48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12201" y="1823783"/>
            <a:ext cx="1103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Find the repository! Where are you, my </a:t>
            </a:r>
            <a:r>
              <a:rPr lang="hu-HU" sz="3600" dirty="0" smtClean="0">
                <a:solidFill>
                  <a:schemeClr val="bg1"/>
                </a:solidFill>
              </a:rPr>
              <a:t>old </a:t>
            </a:r>
            <a:r>
              <a:rPr lang="en-GB" sz="3600" dirty="0" smtClean="0">
                <a:solidFill>
                  <a:schemeClr val="bg1"/>
                </a:solidFill>
              </a:rPr>
              <a:t>friend?</a:t>
            </a:r>
            <a:endParaRPr lang="hu-HU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Build it without the tutorial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Get rid </a:t>
            </a:r>
            <a:r>
              <a:rPr lang="en-GB" sz="3600" dirty="0">
                <a:solidFill>
                  <a:schemeClr val="bg1"/>
                </a:solidFill>
              </a:rPr>
              <a:t>of </a:t>
            </a:r>
            <a:r>
              <a:rPr lang="en-GB" sz="3600" dirty="0" smtClean="0">
                <a:solidFill>
                  <a:schemeClr val="bg1"/>
                </a:solidFill>
              </a:rPr>
              <a:t>unnecessary features 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Views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Controllers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Properties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Understand what is left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Do it in an empty project</a:t>
            </a:r>
            <a:endParaRPr lang="hu-H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168</Words>
  <Application>Microsoft Office PowerPoint</Application>
  <PresentationFormat>Szélesvásznú</PresentationFormat>
  <Paragraphs>43</Paragraphs>
  <Slides>7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57</cp:revision>
  <dcterms:created xsi:type="dcterms:W3CDTF">2017-09-15T06:45:23Z</dcterms:created>
  <dcterms:modified xsi:type="dcterms:W3CDTF">2017-11-03T16:20:01Z</dcterms:modified>
</cp:coreProperties>
</file>