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464"/>
    <a:srgbClr val="287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660EF-28FF-4E41-9DB2-63D0EEDC6EBF}" type="datetimeFigureOut">
              <a:rPr lang="hu-HU" smtClean="0"/>
              <a:t>2017. 09. 15.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C792-8594-4C76-918B-6CE5CC2E60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56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91E5-D97B-4A44-BCB0-758E4944DA41}" type="datetime1">
              <a:rPr lang="en-GB" smtClean="0"/>
              <a:t>15/09/2017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86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72E7-00DD-4E56-98CF-69A889E14038}" type="datetime1">
              <a:rPr lang="en-GB" smtClean="0"/>
              <a:t>15/09/2017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11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12CC-2782-425D-B55E-C80CD5FEBD55}" type="datetime1">
              <a:rPr lang="en-GB" smtClean="0"/>
              <a:t>15/09/2017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5508-0ABB-4EF3-A491-711CE3AC42A5}" type="datetime1">
              <a:rPr lang="en-GB" smtClean="0"/>
              <a:t>15/09/2017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6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1C6-726A-46A2-B307-EF0F16999FDE}" type="datetime1">
              <a:rPr lang="en-GB" smtClean="0"/>
              <a:t>15/09/2017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6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D0B-E744-4B00-AE8E-6E916503F3D0}" type="datetime1">
              <a:rPr lang="en-GB" smtClean="0"/>
              <a:t>15/09/2017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1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FBE2-750F-4994-91F3-7F62FA5A7047}" type="datetime1">
              <a:rPr lang="en-GB" smtClean="0"/>
              <a:t>15/09/2017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BD73-178F-44E0-B797-8D9C2D28ED89}" type="datetime1">
              <a:rPr lang="en-GB" smtClean="0"/>
              <a:t>15/09/2017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2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CB5-FE03-4D66-8567-2111D608F6B3}" type="datetime1">
              <a:rPr lang="en-GB" smtClean="0"/>
              <a:t>15/09/2017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4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9B9-1E34-4222-BB6C-1730E1980581}" type="datetime1">
              <a:rPr lang="en-GB" smtClean="0"/>
              <a:t>15/09/2017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3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B04B-6217-4F0D-88C3-0E8D3D23B3FD}" type="datetime1">
              <a:rPr lang="en-GB" smtClean="0"/>
              <a:t>15/09/2017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3D58-E9A8-48F9-916A-86D6323649A9}" type="datetime1">
              <a:rPr lang="en-GB" smtClean="0"/>
              <a:t>15/09/2017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0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4394579" cy="6858000"/>
          </a:xfrm>
          <a:prstGeom prst="rect">
            <a:avLst/>
          </a:prstGeom>
          <a:solidFill>
            <a:srgbClr val="41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040000" y="1440000"/>
            <a:ext cx="2700000" cy="44627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Foxes</a:t>
            </a:r>
            <a:endParaRPr lang="hu-HU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hu-H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+ 100% growth</a:t>
            </a:r>
            <a:endParaRPr lang="hu-HU" sz="2000" i="1" dirty="0" smtClean="0">
              <a:latin typeface="+mj-lt"/>
            </a:endParaRPr>
          </a:p>
          <a:p>
            <a:endParaRPr lang="hu-HU" sz="1600" dirty="0"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Dreams</a:t>
            </a: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No Change</a:t>
            </a:r>
            <a:endParaRPr lang="en-GB" sz="2000" i="1" dirty="0">
              <a:latin typeface="+mj-lt"/>
            </a:endParaRPr>
          </a:p>
          <a:p>
            <a:endParaRPr lang="en-GB" sz="1600" dirty="0"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New People</a:t>
            </a: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  <a:p>
            <a:r>
              <a:rPr lang="en-GB" sz="2000" i="1" dirty="0" smtClean="0">
                <a:latin typeface="+mj-lt"/>
              </a:rPr>
              <a:t>- 95% decrease</a:t>
            </a:r>
            <a:endParaRPr lang="hu-HU" sz="2000" i="1" dirty="0">
              <a:latin typeface="+mj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040000" y="360000"/>
            <a:ext cx="641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4800" b="1" u="sng" spc="600" baseline="300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week summary</a:t>
            </a:r>
            <a:endParaRPr lang="hu-HU" sz="4800" b="1" u="sng" spc="600" dirty="0">
              <a:solidFill>
                <a:srgbClr val="2878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871400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" name="Háromszög 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áromszög 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" name="Csoportba foglalás 10"/>
          <p:cNvGrpSpPr>
            <a:grpSpLocks noChangeAspect="1"/>
          </p:cNvGrpSpPr>
          <p:nvPr/>
        </p:nvGrpSpPr>
        <p:grpSpPr>
          <a:xfrm>
            <a:off x="1374051" y="682289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2" name="Háromszög 1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áromszög 1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áromszög 1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1910829" y="679840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16" name="Háromszög 1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Háromszög 1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áromszög 1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1403912" y="2218745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20" name="Háromszög 19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1901516" y="2218745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24" name="Háromszög 23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Háromszög 25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2379354" y="679840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28" name="Háromszög 27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áromszög 29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/>
          <p:cNvGrpSpPr/>
          <p:nvPr/>
        </p:nvGrpSpPr>
        <p:grpSpPr>
          <a:xfrm>
            <a:off x="2438412" y="2218746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32" name="Háromszög 3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Háromszög 3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Háromszög 3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Csoportba foglalás 34"/>
          <p:cNvGrpSpPr/>
          <p:nvPr/>
        </p:nvGrpSpPr>
        <p:grpSpPr>
          <a:xfrm>
            <a:off x="2860583" y="679840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36" name="Háromszög 3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áromszög 3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Háromszög 3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/>
          <p:cNvGrpSpPr/>
          <p:nvPr/>
        </p:nvGrpSpPr>
        <p:grpSpPr>
          <a:xfrm>
            <a:off x="2646161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1" name="Háromszög 4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áromszög 4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3148812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5" name="Háromszög 4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Háromszög 4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Háromszög 4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" name="Csoportba foglalás 47"/>
          <p:cNvGrpSpPr/>
          <p:nvPr/>
        </p:nvGrpSpPr>
        <p:grpSpPr>
          <a:xfrm>
            <a:off x="1705968" y="2749208"/>
            <a:ext cx="720000" cy="936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9" name="Háromszög 4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Háromszög 4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Háromszög 5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" name="Csoportba foglalás 51"/>
          <p:cNvGrpSpPr/>
          <p:nvPr/>
        </p:nvGrpSpPr>
        <p:grpSpPr>
          <a:xfrm>
            <a:off x="702244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3" name="Háromszög 5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Háromszög 5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Háromszög 5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" name="Csoportba foglalás 55"/>
          <p:cNvGrpSpPr/>
          <p:nvPr/>
        </p:nvGrpSpPr>
        <p:grpSpPr>
          <a:xfrm>
            <a:off x="1165806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7" name="Háromszög 5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Háromszög 5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Háromszög 5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" name="Csoportba foglalás 59"/>
          <p:cNvGrpSpPr/>
          <p:nvPr/>
        </p:nvGrpSpPr>
        <p:grpSpPr>
          <a:xfrm>
            <a:off x="1522353" y="4774831"/>
            <a:ext cx="1080000" cy="1404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1" name="Háromszög 6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Háromszög 6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Háromszög 6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" name="Csoportba foglalás 63"/>
          <p:cNvGrpSpPr/>
          <p:nvPr/>
        </p:nvGrpSpPr>
        <p:grpSpPr>
          <a:xfrm>
            <a:off x="1629250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5" name="Háromszög 6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Háromszög 6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Háromszög 6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Csoportba foglalás 67"/>
          <p:cNvGrpSpPr/>
          <p:nvPr/>
        </p:nvGrpSpPr>
        <p:grpSpPr>
          <a:xfrm>
            <a:off x="2152875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9" name="Háromszög 6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Háromszög 6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Háromszög 7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" name="Csoportba foglalás 71"/>
          <p:cNvGrpSpPr/>
          <p:nvPr/>
        </p:nvGrpSpPr>
        <p:grpSpPr>
          <a:xfrm>
            <a:off x="1718411" y="1236593"/>
            <a:ext cx="720000" cy="936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73" name="Háromszög 7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Háromszög 7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Háromszög 7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Szövegdoboz 75"/>
          <p:cNvSpPr txBox="1"/>
          <p:nvPr/>
        </p:nvSpPr>
        <p:spPr>
          <a:xfrm>
            <a:off x="7920000" y="1440000"/>
            <a:ext cx="3528000" cy="44935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Commits</a:t>
            </a:r>
            <a:endParaRPr lang="hu-HU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67</a:t>
            </a:r>
            <a:endParaRPr lang="hu-H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hu-HU" sz="2000" i="1" dirty="0">
                <a:latin typeface="+mj-lt"/>
              </a:rPr>
              <a:t>-</a:t>
            </a:r>
            <a:r>
              <a:rPr lang="en-GB" sz="2000" i="1" dirty="0" smtClean="0">
                <a:latin typeface="+mj-lt"/>
              </a:rPr>
              <a:t> 14% decrease</a:t>
            </a:r>
            <a:endParaRPr lang="hu-HU" sz="2000" i="1" dirty="0" smtClean="0">
              <a:latin typeface="+mj-lt"/>
            </a:endParaRPr>
          </a:p>
          <a:p>
            <a:endParaRPr lang="hu-HU" sz="1600" dirty="0"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Installed Programs</a:t>
            </a: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- 67% decrease</a:t>
            </a:r>
            <a:endParaRPr lang="en-GB" sz="2000" i="1" dirty="0">
              <a:latin typeface="+mj-lt"/>
            </a:endParaRPr>
          </a:p>
          <a:p>
            <a:endParaRPr lang="en-GB" b="1" dirty="0">
              <a:solidFill>
                <a:srgbClr val="419464"/>
              </a:solidFill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Out Of Range</a:t>
            </a:r>
            <a:endParaRPr lang="en-GB" sz="3600" b="1" dirty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9999999999999999…</a:t>
            </a:r>
          </a:p>
          <a:p>
            <a:r>
              <a:rPr lang="en-GB" sz="2000" i="1" dirty="0" smtClean="0">
                <a:latin typeface="+mj-lt"/>
              </a:rPr>
              <a:t>Why are you doing this to me?</a:t>
            </a:r>
            <a:endParaRPr lang="hu-HU" sz="2000" i="1" dirty="0">
              <a:latin typeface="+mj-lt"/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2666879" y="5809499"/>
            <a:ext cx="8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err="1" smtClean="0">
                <a:solidFill>
                  <a:schemeClr val="bg1"/>
                </a:solidFill>
              </a:rPr>
              <a:t>Vili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8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629587" y="554636"/>
            <a:ext cx="10583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smtClean="0">
                <a:solidFill>
                  <a:schemeClr val="bg1"/>
                </a:solidFill>
              </a:rPr>
              <a:t>Array vs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smtClean="0">
                <a:solidFill>
                  <a:schemeClr val="bg1"/>
                </a:solidFill>
              </a:rPr>
              <a:t>Built</a:t>
            </a:r>
            <a:r>
              <a:rPr lang="hu-HU" sz="4400" dirty="0" smtClean="0">
                <a:solidFill>
                  <a:schemeClr val="bg1"/>
                </a:solidFill>
              </a:rPr>
              <a:t>-In </a:t>
            </a:r>
            <a:r>
              <a:rPr lang="en-GB" sz="4400" dirty="0" smtClean="0">
                <a:solidFill>
                  <a:schemeClr val="bg1"/>
                </a:solidFill>
              </a:rPr>
              <a:t>Methods</a:t>
            </a:r>
            <a:r>
              <a:rPr lang="hu-HU" sz="4400" dirty="0" smtClean="0">
                <a:solidFill>
                  <a:schemeClr val="bg1"/>
                </a:solidFill>
              </a:rPr>
              <a:t> </a:t>
            </a:r>
            <a:r>
              <a:rPr lang="en-GB" sz="4400" dirty="0" smtClean="0">
                <a:solidFill>
                  <a:schemeClr val="bg1"/>
                </a:solidFill>
              </a:rPr>
              <a:t>vs</a:t>
            </a:r>
            <a:r>
              <a:rPr lang="hu-HU" sz="4400" dirty="0" smtClean="0">
                <a:solidFill>
                  <a:schemeClr val="bg1"/>
                </a:solidFill>
              </a:rPr>
              <a:t> M</a:t>
            </a:r>
            <a:r>
              <a:rPr lang="en-GB" sz="4400" dirty="0" smtClean="0">
                <a:solidFill>
                  <a:schemeClr val="bg1"/>
                </a:solidFill>
              </a:rPr>
              <a:t>e</a:t>
            </a:r>
            <a:endParaRPr lang="hu-HU" sz="44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400" dirty="0" smtClean="0">
                <a:solidFill>
                  <a:schemeClr val="bg1"/>
                </a:solidFill>
              </a:rPr>
              <a:t>Except</a:t>
            </a:r>
            <a:r>
              <a:rPr lang="hu-HU" sz="4400" dirty="0" smtClean="0">
                <a:solidFill>
                  <a:schemeClr val="bg1"/>
                </a:solidFill>
              </a:rPr>
              <a:t> „</a:t>
            </a:r>
            <a:r>
              <a:rPr lang="en-GB" sz="4400" dirty="0" err="1" smtClean="0">
                <a:solidFill>
                  <a:schemeClr val="bg1"/>
                </a:solidFill>
              </a:rPr>
              <a:t>Array.Sort</a:t>
            </a:r>
            <a:r>
              <a:rPr lang="hu-HU" sz="4400" dirty="0" smtClean="0">
                <a:solidFill>
                  <a:schemeClr val="bg1"/>
                </a:solidFill>
              </a:rPr>
              <a:t>”</a:t>
            </a:r>
            <a:endParaRPr lang="en-GB" sz="44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4400" dirty="0" smtClean="0">
                <a:solidFill>
                  <a:schemeClr val="bg1"/>
                </a:solidFill>
              </a:rPr>
              <a:t>Char vs Char*</a:t>
            </a:r>
            <a:endParaRPr lang="hu-HU" sz="44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hu-HU" sz="44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4400" dirty="0">
              <a:solidFill>
                <a:schemeClr val="bg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11" y="3562275"/>
            <a:ext cx="9822859" cy="174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64</Words>
  <Application>Microsoft Office PowerPoint</Application>
  <PresentationFormat>Szélesvásznú</PresentationFormat>
  <Paragraphs>28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19</cp:revision>
  <dcterms:created xsi:type="dcterms:W3CDTF">2017-09-15T06:45:23Z</dcterms:created>
  <dcterms:modified xsi:type="dcterms:W3CDTF">2017-09-15T14:30:36Z</dcterms:modified>
</cp:coreProperties>
</file>