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lin Emese Bóna" initials="KEB" lastIdx="1" clrIdx="0">
    <p:extLst>
      <p:ext uri="{19B8F6BF-5375-455C-9EA6-DF929625EA0E}">
        <p15:presenceInfo xmlns:p15="http://schemas.microsoft.com/office/powerpoint/2012/main" userId="fbebf691023e2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419464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75818" autoAdjust="0"/>
  </p:normalViewPr>
  <p:slideViewPr>
    <p:cSldViewPr snapToGrid="0">
      <p:cViewPr varScale="1">
        <p:scale>
          <a:sx n="52" d="100"/>
          <a:sy n="5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4908-2630-485F-8A57-F36997DDD4B2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9B00-843D-4E21-8F88-1E20B6C2E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9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Greeting / Introduction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I saw the opportunity</a:t>
            </a:r>
            <a:r>
              <a:rPr lang="en-GB" baseline="0" dirty="0" smtClean="0"/>
              <a:t> in one of our exercises which I want to present you.</a:t>
            </a:r>
            <a:endParaRPr lang="en-GB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3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Enum</a:t>
            </a:r>
            <a:r>
              <a:rPr lang="hu-HU" baseline="0" dirty="0" smtClean="0"/>
              <a:t> </a:t>
            </a:r>
            <a:r>
              <a:rPr lang="en-GB" baseline="0" dirty="0" smtClean="0"/>
              <a:t>&amp; LINQ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2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make cards comparable</a:t>
            </a:r>
            <a:r>
              <a:rPr lang="en-GB" baseline="0" dirty="0" smtClean="0"/>
              <a:t> I needed to overwrite the </a:t>
            </a:r>
            <a:r>
              <a:rPr lang="en-GB" baseline="0" dirty="0" err="1" smtClean="0"/>
              <a:t>Icomparable</a:t>
            </a:r>
            <a:r>
              <a:rPr lang="en-GB" baseline="0" dirty="0" smtClean="0"/>
              <a:t> interface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9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HTML &amp; CSS</a:t>
            </a:r>
          </a:p>
          <a:p>
            <a:r>
              <a:rPr lang="en-GB" dirty="0" smtClean="0"/>
              <a:t>Created a class for each suit</a:t>
            </a:r>
            <a:r>
              <a:rPr lang="en-GB" baseline="0" dirty="0" smtClean="0"/>
              <a:t> – background image</a:t>
            </a:r>
            <a:endParaRPr lang="en-GB" dirty="0" smtClean="0"/>
          </a:p>
          <a:p>
            <a:r>
              <a:rPr lang="en-GB" dirty="0" smtClean="0"/>
              <a:t>Player</a:t>
            </a:r>
            <a:r>
              <a:rPr lang="en-GB" baseline="0" dirty="0" smtClean="0"/>
              <a:t>: User or Opponent – Polymorphism</a:t>
            </a:r>
          </a:p>
          <a:p>
            <a:r>
              <a:rPr lang="en-GB" baseline="0" dirty="0" smtClean="0"/>
              <a:t>In </a:t>
            </a:r>
            <a:r>
              <a:rPr lang="en-GB" baseline="0" dirty="0" err="1" smtClean="0"/>
              <a:t>BlackJack</a:t>
            </a:r>
            <a:r>
              <a:rPr lang="en-GB" baseline="0" dirty="0" smtClean="0"/>
              <a:t> after dealing the dealer only shows his first card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81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smtClean="0"/>
              <a:t>- </a:t>
            </a:r>
            <a:r>
              <a:rPr lang="en-GB" baseline="0" smtClean="0"/>
              <a:t>I </a:t>
            </a:r>
            <a:r>
              <a:rPr lang="en-GB" baseline="0" dirty="0" smtClean="0"/>
              <a:t>forced myself to complete this exercise with Test-Driven-Development process.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I wrote dozens of test but still found bugs.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0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5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2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1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9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5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2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5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6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6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06A-34F6-448E-931F-5B556E7A6129}" type="datetimeFigureOut">
              <a:rPr lang="hu-HU" smtClean="0"/>
              <a:t>2017. 10. 27.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7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4" name="Háromszög 3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áromszög 4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Szövegdoboz 11"/>
          <p:cNvSpPr txBox="1"/>
          <p:nvPr/>
        </p:nvSpPr>
        <p:spPr>
          <a:xfrm>
            <a:off x="1079291" y="1720840"/>
            <a:ext cx="2818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VODAFONE</a:t>
            </a:r>
          </a:p>
          <a:p>
            <a:endParaRPr lang="en-GB" sz="3600" b="1" dirty="0" smtClean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2 YEARS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HUMAN 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272514" y="1720840"/>
            <a:ext cx="3258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GREEN FOX</a:t>
            </a: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4 MONTHS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AUTOMATE THE BORING STUFF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5131700" y="1440000"/>
            <a:ext cx="63163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Total Commits So Far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442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Target: 1K</a:t>
            </a:r>
            <a:r>
              <a:rPr lang="en-GB" sz="2000" i="1" dirty="0">
                <a:latin typeface="+mj-lt"/>
              </a:rPr>
              <a:t> </a:t>
            </a:r>
            <a:r>
              <a:rPr lang="en-GB" sz="2000" i="1" dirty="0" smtClean="0">
                <a:latin typeface="+mj-lt"/>
              </a:rPr>
              <a:t>(end of the course)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Favourite Exercise – </a:t>
            </a:r>
            <a:r>
              <a:rPr lang="en-GB" sz="3600" b="1" i="1" dirty="0" smtClean="0">
                <a:solidFill>
                  <a:srgbClr val="419464"/>
                </a:solidFill>
                <a:latin typeface="+mj-lt"/>
              </a:rPr>
              <a:t>Black Jack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days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2-4 hours / day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MVC + DI</a:t>
            </a:r>
            <a:endParaRPr lang="en-GB" sz="3600" b="1" dirty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Challenging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However good feeling to deploy something online</a:t>
            </a:r>
            <a:endParaRPr lang="en-GB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8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Deck</a:t>
            </a:r>
            <a:endParaRPr lang="hu-HU" sz="4800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5257800" y="1964753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3613150" y="1141793"/>
          <a:ext cx="164465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17290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Card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/>
                        <a:t>Suit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/>
                        <a:t>Rank</a:t>
                      </a:r>
                      <a:endParaRPr lang="hu-HU" sz="3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76122"/>
                  </a:ext>
                </a:extLst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6352082" y="1385633"/>
          <a:ext cx="2810968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0968">
                  <a:extLst>
                    <a:ext uri="{9D8B030D-6E8A-4147-A177-3AD203B41FA5}">
                      <a16:colId xmlns:a16="http://schemas.microsoft.com/office/drawing/2014/main" val="69357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Deck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4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- List&lt;Card&gt;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5996"/>
                  </a:ext>
                </a:extLst>
              </a:tr>
            </a:tbl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3366833"/>
            <a:ext cx="11353936" cy="25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TDD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1533524"/>
            <a:ext cx="9258300" cy="7715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1" y="2452940"/>
            <a:ext cx="11461458" cy="41383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59" y="0"/>
            <a:ext cx="2999641" cy="47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665797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7" y="1745693"/>
            <a:ext cx="4973703" cy="356809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207" y="0"/>
            <a:ext cx="5696793" cy="1828800"/>
          </a:xfrm>
          <a:prstGeom prst="rect">
            <a:avLst/>
          </a:prstGeom>
        </p:spPr>
      </p:pic>
      <p:sp>
        <p:nvSpPr>
          <p:cNvPr id="7" name="Ellipszis 6"/>
          <p:cNvSpPr/>
          <p:nvPr/>
        </p:nvSpPr>
        <p:spPr>
          <a:xfrm>
            <a:off x="2918683" y="5244825"/>
            <a:ext cx="1380931" cy="429208"/>
          </a:xfrm>
          <a:prstGeom prst="ellipse">
            <a:avLst/>
          </a:prstGeom>
          <a:noFill/>
          <a:ln w="7620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483" y="5778274"/>
            <a:ext cx="10369517" cy="11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3" y="467114"/>
            <a:ext cx="9020175" cy="58864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63279"/>
            <a:ext cx="4267200" cy="6294120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359020" y="5337110"/>
            <a:ext cx="2500604" cy="1016454"/>
          </a:xfrm>
          <a:prstGeom prst="ellipse">
            <a:avLst/>
          </a:prstGeom>
          <a:noFill/>
          <a:ln w="7620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6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77078" y="2274838"/>
            <a:ext cx="3615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SOMETHING THAT I CAN SHOW TO MY FRIENDS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949226" y="2828836"/>
            <a:ext cx="358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NOT WORKING YET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20" name="Háromszög 19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Ellipszis 22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Ellipszis 23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067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167</Words>
  <Application>Microsoft Office PowerPoint</Application>
  <PresentationFormat>Szélesvásznú</PresentationFormat>
  <Paragraphs>49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39</cp:revision>
  <dcterms:created xsi:type="dcterms:W3CDTF">2017-09-28T18:08:48Z</dcterms:created>
  <dcterms:modified xsi:type="dcterms:W3CDTF">2017-10-27T13:55:15Z</dcterms:modified>
</cp:coreProperties>
</file>