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  <a:srgbClr val="0000FF"/>
    <a:srgbClr val="287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660EF-28FF-4E41-9DB2-63D0EEDC6EBF}" type="datetimeFigureOut">
              <a:rPr lang="hu-HU" smtClean="0"/>
              <a:t>2017. 09. 22.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C792-8594-4C76-918B-6CE5CC2E60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5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0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91E5-D97B-4A44-BCB0-758E4944DA41}" type="datetime1">
              <a:rPr lang="en-GB" smtClean="0"/>
              <a:t>22/09/2017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86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72E7-00DD-4E56-98CF-69A889E14038}" type="datetime1">
              <a:rPr lang="en-GB" smtClean="0"/>
              <a:t>22/09/2017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1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12CC-2782-425D-B55E-C80CD5FEBD55}" type="datetime1">
              <a:rPr lang="en-GB" smtClean="0"/>
              <a:t>22/09/2017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5508-0ABB-4EF3-A491-711CE3AC42A5}" type="datetime1">
              <a:rPr lang="en-GB" smtClean="0"/>
              <a:t>22/09/2017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6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1C6-726A-46A2-B307-EF0F16999FDE}" type="datetime1">
              <a:rPr lang="en-GB" smtClean="0"/>
              <a:t>22/09/2017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6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D0B-E744-4B00-AE8E-6E916503F3D0}" type="datetime1">
              <a:rPr lang="en-GB" smtClean="0"/>
              <a:t>22/09/2017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1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FBE2-750F-4994-91F3-7F62FA5A7047}" type="datetime1">
              <a:rPr lang="en-GB" smtClean="0"/>
              <a:t>22/09/2017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BD73-178F-44E0-B797-8D9C2D28ED89}" type="datetime1">
              <a:rPr lang="en-GB" smtClean="0"/>
              <a:t>22/09/2017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2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CB5-FE03-4D66-8567-2111D608F6B3}" type="datetime1">
              <a:rPr lang="en-GB" smtClean="0"/>
              <a:t>22/09/2017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4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9B9-1E34-4222-BB6C-1730E1980581}" type="datetime1">
              <a:rPr lang="en-GB" smtClean="0"/>
              <a:t>22/09/2017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3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B04B-6217-4F0D-88C3-0E8D3D23B3FD}" type="datetime1">
              <a:rPr lang="en-GB" smtClean="0"/>
              <a:t>22/09/2017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3D58-E9A8-48F9-916A-86D6323649A9}" type="datetime1">
              <a:rPr lang="en-GB" smtClean="0"/>
              <a:t>22/09/2017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0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4394579" cy="6858000"/>
          </a:xfrm>
          <a:prstGeom prst="rect">
            <a:avLst/>
          </a:prstGeom>
          <a:solidFill>
            <a:srgbClr val="41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040000" y="360000"/>
            <a:ext cx="641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4800" b="1" u="sng" spc="600" baseline="30000" dirty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4800" b="1" u="sng" spc="600" baseline="300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summary</a:t>
            </a:r>
            <a:endParaRPr lang="hu-HU" sz="4800" b="1" u="sng" spc="600" dirty="0">
              <a:solidFill>
                <a:srgbClr val="2878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871400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" name="Háromszög 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/>
          <p:cNvGrpSpPr>
            <a:grpSpLocks noChangeAspect="1"/>
          </p:cNvGrpSpPr>
          <p:nvPr/>
        </p:nvGrpSpPr>
        <p:grpSpPr>
          <a:xfrm>
            <a:off x="1374051" y="682289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2" name="Háromszög 1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áromszög 1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áromszög 1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1910829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6" name="Háromszög 1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áromszög 1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áromszög 1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1403912" y="2218745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20" name="Háromszög 19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1901516" y="2218745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24" name="Háromszög 23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Háromszög 25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379354" y="679840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28" name="Háromszög 27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/>
          <p:cNvGrpSpPr/>
          <p:nvPr/>
        </p:nvGrpSpPr>
        <p:grpSpPr>
          <a:xfrm>
            <a:off x="2438412" y="2218746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2" name="Háromszög 3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áromszög 3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Háromszög 3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2860583" y="679840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6" name="Háromszög 3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Háromszög 3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/>
          <p:cNvGrpSpPr/>
          <p:nvPr/>
        </p:nvGrpSpPr>
        <p:grpSpPr>
          <a:xfrm>
            <a:off x="2646161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1" name="Háromszög 4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3148812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5" name="Háromszög 4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Háromszög 4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Háromszög 4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705968" y="2749208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9" name="Háromszög 4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Háromszög 4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Háromszög 5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" name="Csoportba foglalás 51"/>
          <p:cNvGrpSpPr/>
          <p:nvPr/>
        </p:nvGrpSpPr>
        <p:grpSpPr>
          <a:xfrm>
            <a:off x="702244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3" name="Háromszög 5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Háromszög 5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Háromszög 5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" name="Csoportba foglalás 55"/>
          <p:cNvGrpSpPr/>
          <p:nvPr/>
        </p:nvGrpSpPr>
        <p:grpSpPr>
          <a:xfrm>
            <a:off x="1165806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7" name="Háromszög 5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Háromszög 5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Háromszög 5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" name="Csoportba foglalás 59"/>
          <p:cNvGrpSpPr/>
          <p:nvPr/>
        </p:nvGrpSpPr>
        <p:grpSpPr>
          <a:xfrm>
            <a:off x="1522353" y="4774831"/>
            <a:ext cx="1080000" cy="1404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1" name="Háromszög 6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Háromszög 6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Háromszög 6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" name="Csoportba foglalás 63"/>
          <p:cNvGrpSpPr/>
          <p:nvPr/>
        </p:nvGrpSpPr>
        <p:grpSpPr>
          <a:xfrm>
            <a:off x="1629250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5" name="Háromszög 6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Háromszög 6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Háromszög 6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Csoportba foglalás 67"/>
          <p:cNvGrpSpPr/>
          <p:nvPr/>
        </p:nvGrpSpPr>
        <p:grpSpPr>
          <a:xfrm>
            <a:off x="2152875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9" name="Háromszög 6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Háromszög 6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" name="Csoportba foglalás 71"/>
          <p:cNvGrpSpPr/>
          <p:nvPr/>
        </p:nvGrpSpPr>
        <p:grpSpPr>
          <a:xfrm>
            <a:off x="1718411" y="1236593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73" name="Háromszög 7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Háromszög 7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Háromszög 7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Szövegdoboz 75"/>
          <p:cNvSpPr txBox="1"/>
          <p:nvPr/>
        </p:nvSpPr>
        <p:spPr>
          <a:xfrm>
            <a:off x="5131700" y="1440000"/>
            <a:ext cx="6316300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Commits</a:t>
            </a:r>
            <a:endParaRPr lang="hu-HU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215</a:t>
            </a:r>
            <a:endParaRPr lang="hu-H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Target: 5K.</a:t>
            </a:r>
            <a:endParaRPr lang="hu-HU" sz="2000" i="1" dirty="0" smtClean="0">
              <a:latin typeface="+mj-lt"/>
            </a:endParaRPr>
          </a:p>
          <a:p>
            <a:endParaRPr lang="hu-HU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Finished </a:t>
            </a:r>
            <a:r>
              <a:rPr lang="en-GB" sz="3600" b="1" dirty="0" err="1" smtClean="0">
                <a:solidFill>
                  <a:srgbClr val="419464"/>
                </a:solidFill>
                <a:latin typeface="+mj-lt"/>
              </a:rPr>
              <a:t>Exercizes</a:t>
            </a:r>
            <a:endParaRPr lang="en-GB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Cca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60%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-at least 25% drop</a:t>
            </a:r>
            <a:endParaRPr lang="en-GB" sz="2000" i="1" dirty="0">
              <a:latin typeface="+mj-lt"/>
            </a:endParaRPr>
          </a:p>
          <a:p>
            <a:endParaRPr lang="en-GB" b="1" dirty="0">
              <a:solidFill>
                <a:srgbClr val="419464"/>
              </a:solidFill>
              <a:latin typeface="+mj-lt"/>
            </a:endParaRPr>
          </a:p>
          <a:p>
            <a:r>
              <a:rPr lang="en-GB" sz="3600" b="1" dirty="0" err="1" smtClean="0">
                <a:solidFill>
                  <a:srgbClr val="419464"/>
                </a:solidFill>
                <a:latin typeface="+mj-lt"/>
              </a:rPr>
              <a:t>StackOverFlow</a:t>
            </a:r>
            <a:endParaRPr lang="en-GB" sz="3600" b="1" dirty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9999999999999999…</a:t>
            </a:r>
          </a:p>
          <a:p>
            <a:r>
              <a:rPr lang="en-GB" sz="2000" i="1" dirty="0" smtClean="0">
                <a:latin typeface="+mj-lt"/>
              </a:rPr>
              <a:t>Why are you doing this to me?</a:t>
            </a:r>
            <a:endParaRPr lang="hu-HU" sz="2000" i="1" dirty="0">
              <a:latin typeface="+mj-lt"/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2666879" y="5809499"/>
            <a:ext cx="8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err="1" smtClean="0">
                <a:solidFill>
                  <a:schemeClr val="bg1"/>
                </a:solidFill>
              </a:rPr>
              <a:t>Vili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604837"/>
            <a:ext cx="106013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1" y="1887318"/>
            <a:ext cx="11167598" cy="308336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Rectangles</a:t>
            </a:r>
            <a:endParaRPr lang="hu-H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9" y="863019"/>
            <a:ext cx="11543153" cy="51930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493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Random</a:t>
            </a:r>
            <a:endParaRPr lang="hu-HU" sz="4800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12201" y="1693889"/>
            <a:ext cx="1103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Starts from a seed value which is time independent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Which means if you use a Random on function level the seed would repeat itself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Static Random </a:t>
            </a:r>
            <a:r>
              <a:rPr lang="en-GB" sz="3600" dirty="0" err="1" smtClean="0">
                <a:solidFill>
                  <a:schemeClr val="bg1"/>
                </a:solidFill>
              </a:rPr>
              <a:t>random</a:t>
            </a:r>
            <a:r>
              <a:rPr lang="en-GB" sz="3600" dirty="0" smtClean="0">
                <a:solidFill>
                  <a:schemeClr val="bg1"/>
                </a:solidFill>
              </a:rPr>
              <a:t> = new Random ();</a:t>
            </a:r>
          </a:p>
          <a:p>
            <a:pPr marL="571500" indent="-571500">
              <a:buFontTx/>
              <a:buChar char="-"/>
            </a:pPr>
            <a:endParaRPr lang="en-GB" sz="3600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hu-H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15" y="1335530"/>
            <a:ext cx="5476875" cy="508635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2878111" y="1124262"/>
            <a:ext cx="524656" cy="4946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210933" y="1312342"/>
            <a:ext cx="854439" cy="118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 rot="12910839">
            <a:off x="2421720" y="1523155"/>
            <a:ext cx="553484" cy="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 rot="19853926">
            <a:off x="2391482" y="1170480"/>
            <a:ext cx="553484" cy="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 rot="18866731">
            <a:off x="1785814" y="1503526"/>
            <a:ext cx="553484" cy="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 rot="12910839">
            <a:off x="1748058" y="1192896"/>
            <a:ext cx="553484" cy="86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5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67</Words>
  <Application>Microsoft Office PowerPoint</Application>
  <PresentationFormat>Szélesvásznú</PresentationFormat>
  <Paragraphs>19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29</cp:revision>
  <dcterms:created xsi:type="dcterms:W3CDTF">2017-09-15T06:45:23Z</dcterms:created>
  <dcterms:modified xsi:type="dcterms:W3CDTF">2017-09-22T15:00:34Z</dcterms:modified>
</cp:coreProperties>
</file>