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66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lin Emese Bóna" initials="KEB" lastIdx="1" clrIdx="0">
    <p:extLst>
      <p:ext uri="{19B8F6BF-5375-455C-9EA6-DF929625EA0E}">
        <p15:presenceInfo xmlns:p15="http://schemas.microsoft.com/office/powerpoint/2012/main" userId="fbebf691023e2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419464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75818" autoAdjust="0"/>
  </p:normalViewPr>
  <p:slideViewPr>
    <p:cSldViewPr snapToGrid="0">
      <p:cViewPr varScale="1">
        <p:scale>
          <a:sx n="52" d="100"/>
          <a:sy n="52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4908-2630-485F-8A57-F36997DDD4B2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9B00-843D-4E21-8F88-1E20B6C2E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9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Projects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Assigning</a:t>
            </a:r>
            <a:r>
              <a:rPr lang="en-GB" baseline="0" dirty="0" smtClean="0"/>
              <a:t> feature</a:t>
            </a:r>
            <a:endParaRPr lang="en-GB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3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  <a:r>
              <a:rPr lang="en-GB" baseline="0" dirty="0" smtClean="0"/>
              <a:t> one-many relationship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real life it would be many-many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2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I needed to fulfil the user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todos</a:t>
            </a:r>
            <a:r>
              <a:rPr lang="en-GB" baseline="0" dirty="0" smtClean="0"/>
              <a:t> property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At least this way the user gets his list in ordered format for sure</a:t>
            </a:r>
          </a:p>
          <a:p>
            <a:endParaRPr lang="en-GB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81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If</a:t>
            </a:r>
            <a:r>
              <a:rPr lang="en-GB" baseline="0" dirty="0" smtClean="0"/>
              <a:t> I could set up a test server which uses my own local database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Repo</a:t>
            </a:r>
            <a:r>
              <a:rPr lang="en-GB" baseline="0" dirty="0" smtClean="0"/>
              <a:t> – database communication</a:t>
            </a:r>
            <a:endParaRPr lang="en-GB" dirty="0" smtClean="0"/>
          </a:p>
          <a:p>
            <a:r>
              <a:rPr lang="en-GB" baseline="0" dirty="0" smtClean="0"/>
              <a:t>Why is hard to write good tests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9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smtClean="0"/>
              <a:t>- </a:t>
            </a:r>
            <a:r>
              <a:rPr lang="en-GB" baseline="0" smtClean="0"/>
              <a:t>I </a:t>
            </a:r>
            <a:r>
              <a:rPr lang="en-GB" baseline="0" dirty="0" smtClean="0"/>
              <a:t>forced myself to complete this exercise with Test-Driven-Development process.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I wrote dozens of test but still found bugs.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0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5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2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1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9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5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2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5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6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6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06A-34F6-448E-931F-5B556E7A6129}" type="datetimeFigureOut">
              <a:rPr lang="hu-HU" smtClean="0"/>
              <a:t>2017. 11. 10.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7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4" name="Háromszög 3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áromszög 4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Szövegdoboz 11"/>
          <p:cNvSpPr txBox="1"/>
          <p:nvPr/>
        </p:nvSpPr>
        <p:spPr>
          <a:xfrm>
            <a:off x="1079291" y="1720840"/>
            <a:ext cx="2818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VODAFONE</a:t>
            </a:r>
          </a:p>
          <a:p>
            <a:endParaRPr lang="en-GB" sz="3600" b="1" dirty="0" smtClean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2 YEARS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HUMAN 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272514" y="1720840"/>
            <a:ext cx="3258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GREEN FOX</a:t>
            </a: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4 MONTHS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AUTOMATE THE BORING STUFF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Tables</a:t>
            </a:r>
            <a:endParaRPr lang="hu-HU" sz="4800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/>
          <p:nvPr/>
        </p:nvCxnSpPr>
        <p:spPr>
          <a:xfrm>
            <a:off x="4665306" y="2977799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96003"/>
              </p:ext>
            </p:extLst>
          </p:nvPr>
        </p:nvGraphicFramePr>
        <p:xfrm>
          <a:off x="2229034" y="2063399"/>
          <a:ext cx="2436272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6272">
                  <a:extLst>
                    <a:ext uri="{9D8B030D-6E8A-4147-A177-3AD203B41FA5}">
                      <a16:colId xmlns:a16="http://schemas.microsoft.com/office/drawing/2014/main" val="17290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User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err="1" smtClean="0"/>
                        <a:t>UserID</a:t>
                      </a:r>
                      <a:r>
                        <a:rPr lang="en-GB" sz="3200" kern="1200" baseline="0" dirty="0" smtClean="0"/>
                        <a:t> (PK)</a:t>
                      </a:r>
                      <a:endParaRPr lang="en-GB" sz="3200" kern="1200" baseline="0" dirty="0" smtClean="0"/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3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76122"/>
                  </a:ext>
                </a:extLst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17405"/>
              </p:ext>
            </p:extLst>
          </p:nvPr>
        </p:nvGraphicFramePr>
        <p:xfrm>
          <a:off x="5759588" y="2049441"/>
          <a:ext cx="2810968" cy="2494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0968">
                  <a:extLst>
                    <a:ext uri="{9D8B030D-6E8A-4147-A177-3AD203B41FA5}">
                      <a16:colId xmlns:a16="http://schemas.microsoft.com/office/drawing/2014/main" val="693579294"/>
                    </a:ext>
                  </a:extLst>
                </a:gridCol>
              </a:tblGrid>
              <a:tr h="462906"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ToDo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42969"/>
                  </a:ext>
                </a:extLst>
              </a:tr>
              <a:tr h="1915704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GB" sz="3200" baseline="0" dirty="0" err="1" smtClean="0"/>
                        <a:t>TodoID</a:t>
                      </a:r>
                      <a:r>
                        <a:rPr lang="en-GB" sz="3200" baseline="0" dirty="0" smtClean="0"/>
                        <a:t> (PK)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GB" sz="3200" baseline="0" dirty="0" smtClean="0"/>
                        <a:t>Title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GB" sz="3200" baseline="0" dirty="0" smtClean="0"/>
                        <a:t>User (FK)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5996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5336"/>
            <a:ext cx="9477154" cy="195266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030" y="0"/>
            <a:ext cx="6917970" cy="18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474878" y="312040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Relationship Problems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8" y="3525708"/>
            <a:ext cx="11228407" cy="308969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8" y="1143036"/>
            <a:ext cx="11167598" cy="2164263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156996" y="4683967"/>
            <a:ext cx="6475445" cy="1175657"/>
          </a:xfrm>
          <a:prstGeom prst="rect">
            <a:avLst/>
          </a:prstGeom>
          <a:noFill/>
          <a:ln w="571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Test</a:t>
            </a:r>
            <a:r>
              <a:rPr lang="hu-HU" sz="4800" b="1" dirty="0" smtClean="0">
                <a:solidFill>
                  <a:schemeClr val="bg1"/>
                </a:solidFill>
              </a:rPr>
              <a:t>server </a:t>
            </a:r>
            <a:r>
              <a:rPr lang="en-GB" sz="4800" b="1" dirty="0" smtClean="0">
                <a:solidFill>
                  <a:schemeClr val="bg1"/>
                </a:solidFill>
              </a:rPr>
              <a:t>&amp; local database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1546568"/>
            <a:ext cx="11321391" cy="3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Test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50" y="0"/>
            <a:ext cx="7130450" cy="24480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5500"/>
            <a:ext cx="8039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77078" y="889844"/>
            <a:ext cx="36159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MODELS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TABLES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REPOSITORIES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SERVICES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CONTROLLERS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533566" y="1443841"/>
            <a:ext cx="3997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FIX RELATIONSHIP</a:t>
            </a: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REAL TEST SERVER</a:t>
            </a:r>
            <a:endParaRPr lang="en-GB" sz="3600" b="1" dirty="0">
              <a:solidFill>
                <a:schemeClr val="bg1"/>
              </a:solidFill>
            </a:endParaRP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>
                <a:solidFill>
                  <a:schemeClr val="bg1"/>
                </a:solidFill>
              </a:rPr>
              <a:t>VIEWS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BOOTSTRAP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20" name="Háromszög 19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Ellipszis 22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Ellipszis 23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067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142</Words>
  <Application>Microsoft Office PowerPoint</Application>
  <PresentationFormat>Szélesvásznú</PresentationFormat>
  <Paragraphs>57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47</cp:revision>
  <dcterms:created xsi:type="dcterms:W3CDTF">2017-09-28T18:08:48Z</dcterms:created>
  <dcterms:modified xsi:type="dcterms:W3CDTF">2017-11-10T14:35:18Z</dcterms:modified>
</cp:coreProperties>
</file>