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u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Demo - week one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Dóri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My first code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hu" sz="2400"/>
              <a:t>lots of new information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hu" sz="2400"/>
              <a:t>suprisingly </a:t>
            </a:r>
            <a:r>
              <a:rPr lang="hu" sz="2400"/>
              <a:t>quite easy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hu" sz="2400"/>
              <a:t>no difficulties</a:t>
            </a:r>
          </a:p>
          <a:p>
            <a:pPr lvl="0" rtl="0">
              <a:spcBef>
                <a:spcPts val="0"/>
              </a:spcBef>
              <a:buNone/>
            </a:pPr>
            <a:r>
              <a:rPr lang="hu" sz="2400"/>
              <a:t>				had more on the next day (box model)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hu" sz="2400"/>
              <a:t>by the next day I managed to make difference between the tags &lt;span&gt;&lt;div&gt;</a:t>
            </a:r>
          </a:p>
        </p:txBody>
      </p:sp>
      <p:sp>
        <p:nvSpPr>
          <p:cNvPr id="67" name="Shape 67"/>
          <p:cNvSpPr/>
          <p:nvPr/>
        </p:nvSpPr>
        <p:spPr>
          <a:xfrm>
            <a:off x="1147100" y="2812275"/>
            <a:ext cx="814200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699" y="-1249"/>
            <a:ext cx="8520600" cy="62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My first code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mo1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49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mo4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Friday’s project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hu" sz="2400"/>
              <a:t>had some problems with it : picture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hu" sz="2400"/>
              <a:t>managed to solve it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hu" sz="2400"/>
              <a:t>googled a lot - it was very useful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hu" sz="2400"/>
              <a:t>the “blockquote issue”</a:t>
            </a:r>
          </a:p>
          <a:p>
            <a:pPr lvl="0" rtl="0">
              <a:spcBef>
                <a:spcPts val="0"/>
              </a:spcBef>
              <a:buNone/>
            </a:pPr>
            <a:r>
              <a:rPr lang="hu" sz="2400"/>
              <a:t>	(two ,, upside down)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blockquote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225" y="2871723"/>
            <a:ext cx="2577925" cy="16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mo3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mo6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hu" sz="9600"/>
              <a:t>Thank you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973525" y="62905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uck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25943"/>
            <a:ext cx="2958000" cy="21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