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D987-503B-44F9-AEAF-24DEBF161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000" dirty="0">
                <a:solidFill>
                  <a:srgbClr val="FF0000"/>
                </a:solidFill>
              </a:rPr>
              <a:t>Html + </a:t>
            </a:r>
            <a:r>
              <a:rPr lang="en-GB" sz="5000" dirty="0" err="1">
                <a:solidFill>
                  <a:srgbClr val="FF0000"/>
                </a:solidFill>
              </a:rPr>
              <a:t>css</a:t>
            </a:r>
            <a:r>
              <a:rPr lang="en-GB" sz="5000" dirty="0">
                <a:solidFill>
                  <a:srgbClr val="FF0000"/>
                </a:solidFill>
              </a:rPr>
              <a:t> +</a:t>
            </a:r>
            <a:r>
              <a:rPr lang="en-GB" sz="5000" dirty="0" err="1">
                <a:solidFill>
                  <a:srgbClr val="FF0000"/>
                </a:solidFill>
              </a:rPr>
              <a:t>javascript</a:t>
            </a:r>
            <a:br>
              <a:rPr lang="en-GB" sz="5000" dirty="0">
                <a:solidFill>
                  <a:srgbClr val="FF0000"/>
                </a:solidFill>
              </a:rPr>
            </a:br>
            <a:r>
              <a:rPr lang="en-GB" sz="5000" dirty="0">
                <a:solidFill>
                  <a:srgbClr val="FF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7CD99-DFED-452B-BF9A-C7248E77F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06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C15D-EB1E-49BB-8341-8174D0EB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DA25-DF04-496D-B630-D47DEA6B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0664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E1DF-2F4B-43B2-91F1-00A6A7E2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triangle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3CF3B-CA00-4BFA-A94F-324E50394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901" y="2414950"/>
            <a:ext cx="3833022" cy="3541712"/>
          </a:xfrm>
        </p:spPr>
      </p:pic>
    </p:spTree>
    <p:extLst>
      <p:ext uri="{BB962C8B-B14F-4D97-AF65-F5344CB8AC3E}">
        <p14:creationId xmlns:p14="http://schemas.microsoft.com/office/powerpoint/2010/main" val="203561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4ADE-B9BE-4BA8-934F-1ACF92CB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What is html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B6A5-D4A6-4FB5-8A02-5D84C5E7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HTML IS A MARKUP LANGUAGE  THAT WE USE TO STRUCTURE AND GIVE MEANING TO OUR WEB CONTENT</a:t>
            </a:r>
          </a:p>
          <a:p>
            <a:r>
              <a:rPr lang="en-US" sz="3000" dirty="0">
                <a:solidFill>
                  <a:schemeClr val="bg1"/>
                </a:solidFill>
              </a:rPr>
              <a:t>ALL THE TEXT WE SEE ON THE WEB IS DONE WITH HTML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</a:rPr>
              <a:t> &lt;h1&gt;, &lt;li&gt;, &lt;a&gt;, &lt;p&gt;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73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539A-D09C-4E90-B749-1FE00443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CASCADING STYLE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2746-034C-49D0-8BFE-3CB96CE33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3000" dirty="0">
              <a:solidFill>
                <a:srgbClr val="FF0000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IS THE LANGUAGE OF STYLE RULES THAT WE USE TO APPLY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CASCADING MEANS THAT A STYLE APPLIED TO A PARENT ELEMENT WILL ALSO APPLY TO THE CHILD ELEMENTS WITHIN THE 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en-GB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THERE ARE THREE WAY TO INCLUD A STYLE SHEET TO THE HTML </a:t>
            </a:r>
          </a:p>
          <a:p>
            <a:endParaRPr lang="en-US" sz="30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5609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D529-5EC7-4EB3-B317-40A8D1F0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1DF2-9536-4D36-A76B-5C1DAF80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600" dirty="0">
              <a:solidFill>
                <a:srgbClr val="FF0000"/>
              </a:solidFill>
            </a:endParaRPr>
          </a:p>
          <a:p>
            <a:endParaRPr lang="en-GB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dirty="0">
                <a:solidFill>
                  <a:schemeClr val="bg1"/>
                </a:solidFill>
              </a:rPr>
              <a:t>&lt;p style = “</a:t>
            </a:r>
            <a:r>
              <a:rPr lang="en-GB" sz="2600" dirty="0" err="1">
                <a:solidFill>
                  <a:schemeClr val="bg1"/>
                </a:solidFill>
              </a:rPr>
              <a:t>color</a:t>
            </a:r>
            <a:r>
              <a:rPr lang="en-GB" sz="2600" dirty="0">
                <a:solidFill>
                  <a:schemeClr val="bg1"/>
                </a:solidFill>
              </a:rPr>
              <a:t>: red;”&gt;Some text&lt;/p&gt;</a:t>
            </a:r>
          </a:p>
        </p:txBody>
      </p:sp>
    </p:spTree>
    <p:extLst>
      <p:ext uri="{BB962C8B-B14F-4D97-AF65-F5344CB8AC3E}">
        <p14:creationId xmlns:p14="http://schemas.microsoft.com/office/powerpoint/2010/main" val="263199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D5FD-A86A-4EF9-835E-84A92BEE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39931"/>
            <a:ext cx="9905999" cy="6183086"/>
          </a:xfrm>
        </p:spPr>
        <p:txBody>
          <a:bodyPr>
            <a:normAutofit fontScale="92500"/>
          </a:bodyPr>
          <a:lstStyle/>
          <a:p>
            <a:endParaRPr lang="en-US" sz="3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900" dirty="0">
                <a:solidFill>
                  <a:srgbClr val="FF0000"/>
                </a:solidFill>
              </a:rPr>
              <a:t>WITHIN THE HTML HEADER: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&lt;style type=“text/</a:t>
            </a:r>
            <a:r>
              <a:rPr lang="en-US" sz="3400" dirty="0" err="1">
                <a:solidFill>
                  <a:schemeClr val="bg1"/>
                </a:solidFill>
              </a:rPr>
              <a:t>css</a:t>
            </a:r>
            <a:r>
              <a:rPr lang="en-US" sz="3400" dirty="0">
                <a:solidFill>
                  <a:schemeClr val="bg1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   h1 {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         color: red;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       }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&lt;style&gt;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&lt;/head&gt;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1942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2D93-D0A6-4F07-AE91-615161F6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External style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F0D7-9C44-4A16-A66E-A582D556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743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body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     background-</a:t>
            </a:r>
            <a:r>
              <a:rPr lang="en-GB" dirty="0" err="1">
                <a:solidFill>
                  <a:schemeClr val="bg1"/>
                </a:solidFill>
              </a:rPr>
              <a:t>color</a:t>
            </a:r>
            <a:r>
              <a:rPr lang="en-GB" dirty="0">
                <a:solidFill>
                  <a:schemeClr val="bg1"/>
                </a:solidFill>
              </a:rPr>
              <a:t>: #000080;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	&lt;link </a:t>
            </a:r>
            <a:r>
              <a:rPr lang="en-GB" dirty="0" err="1">
                <a:solidFill>
                  <a:schemeClr val="bg1"/>
                </a:solidFill>
              </a:rPr>
              <a:t>rel</a:t>
            </a:r>
            <a:r>
              <a:rPr lang="en-GB" dirty="0">
                <a:solidFill>
                  <a:schemeClr val="bg1"/>
                </a:solidFill>
              </a:rPr>
              <a:t>=“stylesheet” type=“text/</a:t>
            </a:r>
            <a:r>
              <a:rPr lang="en-GB" dirty="0" err="1">
                <a:solidFill>
                  <a:schemeClr val="bg1"/>
                </a:solidFill>
              </a:rPr>
              <a:t>css</a:t>
            </a:r>
            <a:r>
              <a:rPr lang="en-GB" dirty="0">
                <a:solidFill>
                  <a:schemeClr val="bg1"/>
                </a:solidFill>
              </a:rPr>
              <a:t>” </a:t>
            </a:r>
            <a:r>
              <a:rPr lang="en-GB" dirty="0" err="1">
                <a:solidFill>
                  <a:schemeClr val="bg1"/>
                </a:solidFill>
              </a:rPr>
              <a:t>href</a:t>
            </a:r>
            <a:r>
              <a:rPr lang="en-GB" dirty="0">
                <a:solidFill>
                  <a:schemeClr val="bg1"/>
                </a:solidFill>
              </a:rPr>
              <a:t>=“style.css” </a:t>
            </a:r>
            <a:r>
              <a:rPr lang="en-GB" dirty="0" err="1">
                <a:solidFill>
                  <a:schemeClr val="bg1"/>
                </a:solidFill>
              </a:rPr>
              <a:t>tytle</a:t>
            </a:r>
            <a:r>
              <a:rPr lang="en-GB" dirty="0">
                <a:solidFill>
                  <a:schemeClr val="bg1"/>
                </a:solidFill>
              </a:rPr>
              <a:t>=“style”&gt;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9589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48A0-D949-4E23-B37A-F4913DDA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Javascript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AE02-38D6-427A-B6F0-9D5415F24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600" dirty="0">
              <a:solidFill>
                <a:srgbClr val="FF0000"/>
              </a:solidFill>
            </a:endParaRPr>
          </a:p>
          <a:p>
            <a:r>
              <a:rPr lang="en-GB" sz="2600" dirty="0">
                <a:solidFill>
                  <a:schemeClr val="bg1"/>
                </a:solidFill>
              </a:rPr>
              <a:t>JS IS A SCRIPTING LANGUAGE THAT ENABLES US TO CREATE DYNAMICALLY UPDATING CONTENT, CONTROL MULTIMEDIA, ANIMATE IMAGES.</a:t>
            </a:r>
          </a:p>
          <a:p>
            <a:r>
              <a:rPr lang="en-GB" sz="2600" dirty="0">
                <a:solidFill>
                  <a:schemeClr val="bg1"/>
                </a:solidFill>
              </a:rPr>
              <a:t>SOME EXAMPLES: WE  CAN DECLARE VARIABLES, IF STATEMENTS, FOR &amp; WHILE LOOPS</a:t>
            </a:r>
          </a:p>
          <a:p>
            <a:endParaRPr lang="en-GB" sz="2600" dirty="0">
              <a:solidFill>
                <a:srgbClr val="FF0000"/>
              </a:solidFill>
            </a:endParaRPr>
          </a:p>
          <a:p>
            <a:endParaRPr lang="en-GB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5CC2-C935-4B75-ADDA-0E6FE126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3E39-6354-4EB4-9406-71122825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IT’S A VERSION CONTROL SYSYTEM WHICH HELPS FOR COMPANYS AND ORGANIZATIONS TO WORK WITH MANY PEOPLE ON THE SAME PROJECT AND THEN PUSH IT TO THE CLOUD </a:t>
            </a:r>
          </a:p>
          <a:p>
            <a:r>
              <a:rPr lang="en-GB" sz="2800" dirty="0">
                <a:solidFill>
                  <a:schemeClr val="bg1"/>
                </a:solidFill>
              </a:rPr>
              <a:t>ANYTIME CAN BE CHANGED AND CAN BE ROLL BACK TO ANY OF IT’S PREVIOUS STATE</a:t>
            </a:r>
          </a:p>
        </p:txBody>
      </p:sp>
    </p:spTree>
    <p:extLst>
      <p:ext uri="{BB962C8B-B14F-4D97-AF65-F5344CB8AC3E}">
        <p14:creationId xmlns:p14="http://schemas.microsoft.com/office/powerpoint/2010/main" val="105379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236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Html + css +javascript git</vt:lpstr>
      <vt:lpstr>triangle</vt:lpstr>
      <vt:lpstr>What is html ?</vt:lpstr>
      <vt:lpstr>CASCADING STYLE SHEET</vt:lpstr>
      <vt:lpstr>INLINE STYLE</vt:lpstr>
      <vt:lpstr>PowerPoint Presentation</vt:lpstr>
      <vt:lpstr>External style sheet</vt:lpstr>
      <vt:lpstr>Javascript</vt:lpstr>
      <vt:lpstr>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 +javascript</dc:title>
  <dc:creator>Alpar Fancsali</dc:creator>
  <cp:lastModifiedBy>Alpar Fancsali</cp:lastModifiedBy>
  <cp:revision>11</cp:revision>
  <dcterms:created xsi:type="dcterms:W3CDTF">2018-02-16T14:52:45Z</dcterms:created>
  <dcterms:modified xsi:type="dcterms:W3CDTF">2018-02-17T08:52:09Z</dcterms:modified>
</cp:coreProperties>
</file>