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696ac7f5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696ac7f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96ac7f5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96ac7f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696ac7f58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696ac7f5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learned so far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András Gerencsér •           geriari  </a:t>
            </a:r>
            <a:r>
              <a:rPr lang="en"/>
              <a:t>• </a:t>
            </a:r>
            <a:r>
              <a:rPr lang="en"/>
              <a:t>Week 01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096512"/>
            <a:ext cx="279035" cy="279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Stuff I learned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won’t talk about</a:t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939500" y="1105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boolean logic, logic gates, binary, ALU, </a:t>
            </a:r>
            <a:r>
              <a:rPr b="1" lang="en" sz="2400"/>
              <a:t>registers, </a:t>
            </a:r>
            <a:r>
              <a:rPr b="1" lang="en" sz="2400"/>
              <a:t>RAM, CPU, internet, wires, packets, routers, IP address, DNS, encryption, public keys, security protocols, CLI, blind typing, github, stage, commit, push, pull, fork, ...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First Webpage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875" y="1341675"/>
            <a:ext cx="5049274" cy="3155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First Webpage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1  </a:t>
            </a:r>
            <a:r>
              <a:rPr lang="en" sz="3000"/>
              <a:t>Understanding vs. doing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2  </a:t>
            </a:r>
            <a:r>
              <a:rPr lang="en" sz="3000"/>
              <a:t>RTFM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3  </a:t>
            </a:r>
            <a:r>
              <a:rPr lang="en" sz="3000"/>
              <a:t>Collaboration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arguments vs variables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850" y="2068675"/>
            <a:ext cx="6258401" cy="240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38" y="1008775"/>
            <a:ext cx="8135922" cy="31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975" y="1105050"/>
            <a:ext cx="3994021" cy="30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