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4e79fdd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4e79fd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4e79fdd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4e79fdd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4e79fdd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4e79fdd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4e79fdd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4e79fd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4e79fdd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4e79fdd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e79fd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e79fd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4e79fdd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4e79fd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4e79fdd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4e79fdd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4e79fdd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4e79fdd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4e79fdd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4e79fd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4e79fdd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4e79fdd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4e79fdd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4e79fdd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András Gerencsér •           geriari  • Week 04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6512"/>
            <a:ext cx="279035" cy="27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1150" cy="49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Try code with THM!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30600" y="2131000"/>
            <a:ext cx="8201100" cy="24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console.log(countLetters('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friday finally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'));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 ' ': 1, a: 2, d: 1, f: 2, i: 2, l: 2, n: 1, r: 1, y: 2 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learned this week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Object orientation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Inheritance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Abstract classes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Interfaces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Testing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learned this week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Object orientation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Inheritance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Abstract classes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Interfaces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Testing </a:t>
            </a:r>
            <a:r>
              <a:rPr lang="en" sz="2600">
                <a:solidFill>
                  <a:schemeClr val="dk1"/>
                </a:solidFill>
              </a:rPr>
              <a:t>♥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 letters </a:t>
            </a:r>
            <a:r>
              <a:rPr lang="en">
                <a:solidFill>
                  <a:srgbClr val="000000"/>
                </a:solidFill>
              </a:rPr>
              <a:t>exercise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00" y="1595775"/>
            <a:ext cx="649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Function</a:t>
            </a:r>
            <a:endParaRPr b="1" sz="2600"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Takes a string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Returns a dictionary (an Object)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key: letters of the string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value: number of letters in the string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things to solve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>
                <a:solidFill>
                  <a:srgbClr val="000000"/>
                </a:solidFill>
              </a:rPr>
              <a:t>How to add a new key to an existing Object?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>
                <a:solidFill>
                  <a:srgbClr val="000000"/>
                </a:solidFill>
              </a:rPr>
              <a:t>How to check if an Object’s key already exists?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525" y="887275"/>
            <a:ext cx="3892200" cy="25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turn to our best friends </a:t>
            </a:r>
            <a:r>
              <a:rPr b="0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025" y="3069300"/>
            <a:ext cx="4920650" cy="12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Adding a new key to an existing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0450" y="2131000"/>
            <a:ext cx="6241500" cy="24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let obj = {key1: value1};</a:t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obj.key2 = ‘value2’; </a:t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obj[‘key2’] = ‘value2’;</a:t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Checking if an Object’s key exists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464775" y="2131000"/>
            <a:ext cx="6267000" cy="24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('key' in myObj)</a:t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myObj.hasOwnProperty('key')</a:t>
            </a:r>
            <a:endParaRPr sz="26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