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c6a73537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c6a735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an array with numbers and we have one object with lots of properties.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elements of the objects are references to the object’s properties.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we do: we run through the array, and use the array elements as references to the object’s property. As you can see underlined.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c6a73537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c6a7353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But it’s not over yet.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Let’s make our code more compact!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Let’s combine the two things I was talking about.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c6a73537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c6a7353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end we have only 1 line of code that does the job.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 used a forEach method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dynamic reference to the object property is inside the callback function of the method.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c6a735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c6a735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know, it was a bit too much for Friday evening, but anyway: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96ac7f5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96ac7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two tidbits from this week. Both are related to the object properties.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c6a7353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c6a73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an example.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objects in an array.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property value to look for.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filter elements, that have this property value. It’s easy, right?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c6a7353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c6a735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96ac7f5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96ac7f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c6a73537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c6a735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specify the candies property in the callback function.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method’s argument you just put the elements.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did the same thing two rows later, when I logged the filtered students.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So. That was the way to use methods on arrays of objects.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c6a73537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c6a7353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Dynamically access object properties. What the heck is that?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7c6a73537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7c6a7353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So. Let’s see two ways to access the property of an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is the one we know.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means, you hard-code the property name of the object in your code. E.g. student.name.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if you want your property to be a variable?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c6a73537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c6a7353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we call dynamically accessed property.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must use a different syntax for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an example: the Rick Astley exercise.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András Gerencsér •           geriari  </a:t>
            </a:r>
            <a:r>
              <a:rPr lang="en"/>
              <a:t>• </a:t>
            </a:r>
            <a:r>
              <a:rPr lang="en"/>
              <a:t>Week 02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96512"/>
            <a:ext cx="279035" cy="27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9600" cy="48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 not over, yet.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" y="392850"/>
            <a:ext cx="8934525" cy="43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50" y="0"/>
            <a:ext cx="78168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attention.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</a:t>
            </a:r>
            <a:r>
              <a:rPr lang="en">
                <a:solidFill>
                  <a:schemeClr val="dk1"/>
                </a:solidFill>
              </a:rPr>
              <a:t> tidbits from this week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1  </a:t>
            </a:r>
            <a:r>
              <a:rPr lang="en" sz="2800"/>
              <a:t>Working with objects in arrays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2  </a:t>
            </a:r>
            <a:r>
              <a:rPr lang="en" sz="2800"/>
              <a:t>Dynamically access object properties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>
                <a:solidFill>
                  <a:schemeClr val="dk1"/>
                </a:solidFill>
              </a:rPr>
              <a:t>Working with objects in arrays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-</a:t>
            </a:r>
            <a:r>
              <a:rPr b="1" lang="en" sz="2800">
                <a:solidFill>
                  <a:schemeClr val="dk1"/>
                </a:solidFill>
              </a:rPr>
              <a:t> </a:t>
            </a:r>
            <a:r>
              <a:rPr lang="en" sz="2800"/>
              <a:t>We have objects in an array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-</a:t>
            </a:r>
            <a:r>
              <a:rPr b="1" lang="en" sz="2800">
                <a:solidFill>
                  <a:schemeClr val="dk1"/>
                </a:solidFill>
              </a:rPr>
              <a:t>  </a:t>
            </a:r>
            <a:r>
              <a:rPr lang="en" sz="2800"/>
              <a:t>We have a property value to look for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-</a:t>
            </a:r>
            <a:r>
              <a:rPr b="1" lang="en" sz="2800">
                <a:solidFill>
                  <a:schemeClr val="dk1"/>
                </a:solidFill>
              </a:rPr>
              <a:t>  </a:t>
            </a:r>
            <a:r>
              <a:rPr lang="en" sz="2800"/>
              <a:t>How do we filter elements, that have 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this property value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12" y="175050"/>
            <a:ext cx="8411776" cy="4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Easy:</a:t>
            </a:r>
            <a:r>
              <a:rPr lang="en"/>
              <a:t> make a ‘for loop’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75" y="1378775"/>
            <a:ext cx="8349875" cy="3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Tricky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/>
              <a:t> use methods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2350"/>
            <a:ext cx="8569450" cy="209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Dynamically access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properties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 ways to access properties of an object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410100" y="1737325"/>
            <a:ext cx="6321600" cy="28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/>
              <a:t>Hard coded: dot notation</a:t>
            </a:r>
            <a:endParaRPr sz="2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Object.property</a:t>
            </a:r>
            <a:endParaRPr sz="2800">
              <a:solidFill>
                <a:srgbClr val="FFFFFF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 ways to access properties of an object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410100" y="1737325"/>
            <a:ext cx="6321600" cy="28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/>
              <a:t>Hard coded: dot notation</a:t>
            </a:r>
            <a:endParaRPr sz="2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28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.property</a:t>
            </a:r>
            <a:endParaRPr sz="2800">
              <a:solidFill>
                <a:srgbClr val="FFFFFF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/>
              <a:t>Dynamically: bracket notation</a:t>
            </a:r>
            <a:endParaRPr sz="28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2800">
                <a:solidFill>
                  <a:srgbClr val="FFFFFF"/>
                </a:solidFill>
                <a:highlight>
                  <a:srgbClr val="000000"/>
                </a:highlight>
                <a:latin typeface="Roboto Mono"/>
                <a:ea typeface="Roboto Mono"/>
                <a:cs typeface="Roboto Mono"/>
                <a:sym typeface="Roboto Mono"/>
              </a:rPr>
              <a:t>[variable]</a:t>
            </a:r>
            <a:endParaRPr sz="2800">
              <a:solidFill>
                <a:srgbClr val="FFFFFF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