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26141" y="2520558"/>
            <a:ext cx="941294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harmadik héten…</a:t>
            </a:r>
            <a:endParaRPr lang="hu-HU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7368988" y="6091518"/>
            <a:ext cx="227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Horgas Péter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0" y="524434"/>
            <a:ext cx="3119182" cy="552475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-94130" y="2103392"/>
            <a:ext cx="3738282" cy="1836596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Villog…</a:t>
            </a:r>
            <a:endParaRPr lang="hu-HU" sz="80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278204"/>
            <a:ext cx="3738282" cy="4072946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Bonyolódik a dolog…</a:t>
            </a:r>
            <a:endParaRPr lang="hu-HU" sz="8000" dirty="0">
              <a:latin typeface="Chiller" panose="04020404031007020602" pitchFamily="82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1186314"/>
            <a:ext cx="8128911" cy="45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7541" y="4235823"/>
            <a:ext cx="8942294" cy="2420471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Már majdnem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sinus függvény…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4" y="469533"/>
            <a:ext cx="993596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8372554" y="5457756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0" y="115523"/>
            <a:ext cx="8193384" cy="4618819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502030" y="4734342"/>
            <a:ext cx="78705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6600" dirty="0">
                <a:solidFill>
                  <a:schemeClr val="accent1"/>
                </a:solidFill>
                <a:latin typeface="Chiller" panose="04020404031007020602" pitchFamily="82" charset="0"/>
              </a:rPr>
              <a:t>DC </a:t>
            </a:r>
            <a:r>
              <a:rPr lang="hu-HU" sz="6600" dirty="0" err="1" smtClean="0">
                <a:solidFill>
                  <a:schemeClr val="accent1"/>
                </a:solidFill>
                <a:latin typeface="Chiller" panose="04020404031007020602" pitchFamily="82" charset="0"/>
              </a:rPr>
              <a:t>Function</a:t>
            </a:r>
            <a:r>
              <a:rPr lang="hu-HU" sz="6600" dirty="0" smtClean="0">
                <a:solidFill>
                  <a:schemeClr val="accent1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solidFill>
                  <a:schemeClr val="accent1"/>
                </a:solidFill>
                <a:latin typeface="Chiller" panose="04020404031007020602" pitchFamily="82" charset="0"/>
              </a:rPr>
              <a:t>generator</a:t>
            </a:r>
            <a:endParaRPr lang="hu-HU" sz="6600" dirty="0" smtClean="0">
              <a:solidFill>
                <a:schemeClr val="accent1"/>
              </a:solidFill>
              <a:latin typeface="Chiller" panose="04020404031007020602" pitchFamily="82" charset="0"/>
            </a:endParaRPr>
          </a:p>
          <a:p>
            <a:pPr algn="ctr"/>
            <a:r>
              <a:rPr lang="hu-HU" sz="6600" b="0" i="0" dirty="0" smtClean="0">
                <a:solidFill>
                  <a:schemeClr val="accent1"/>
                </a:solidFill>
                <a:effectLst/>
                <a:latin typeface="Chiller" panose="04020404031007020602" pitchFamily="82" charset="0"/>
              </a:rPr>
              <a:t>! </a:t>
            </a:r>
            <a:r>
              <a:rPr lang="hu-HU" sz="6600" b="0" i="0" dirty="0" err="1" smtClean="0">
                <a:solidFill>
                  <a:schemeClr val="accent1"/>
                </a:solidFill>
                <a:effectLst/>
                <a:latin typeface="Chiller" panose="04020404031007020602" pitchFamily="82" charset="0"/>
              </a:rPr>
              <a:t>Volatile</a:t>
            </a:r>
            <a:r>
              <a:rPr lang="hu-HU" sz="6600" b="0" i="0" dirty="0" smtClean="0">
                <a:solidFill>
                  <a:schemeClr val="accent1"/>
                </a:solidFill>
                <a:effectLst/>
                <a:latin typeface="Chiller" panose="04020404031007020602" pitchFamily="82" charset="0"/>
              </a:rPr>
              <a:t> !</a:t>
            </a:r>
            <a:endParaRPr lang="hu-HU" sz="6600" b="0" i="0" dirty="0">
              <a:solidFill>
                <a:schemeClr val="accent1"/>
              </a:solidFill>
              <a:effectLst/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7" y="0"/>
            <a:ext cx="9212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613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21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Chiller</vt:lpstr>
      <vt:lpstr>Trebuchet MS</vt:lpstr>
      <vt:lpstr>Wingdings</vt:lpstr>
      <vt:lpstr>Wingdings 3</vt:lpstr>
      <vt:lpstr>Fazetta</vt:lpstr>
      <vt:lpstr>PowerPoint bemutató</vt:lpstr>
      <vt:lpstr>Villog…</vt:lpstr>
      <vt:lpstr>Bonyolódik a dolog…</vt:lpstr>
      <vt:lpstr>Már majdnem sinus függvény…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32</cp:revision>
  <dcterms:created xsi:type="dcterms:W3CDTF">2017-05-05T13:39:55Z</dcterms:created>
  <dcterms:modified xsi:type="dcterms:W3CDTF">2017-05-19T14:36:26Z</dcterms:modified>
</cp:coreProperties>
</file>