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5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65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999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80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015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57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268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19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85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3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58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3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19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25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0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6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E11B-F390-4F7F-90D8-FFF50881128B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31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36176" y="2329609"/>
            <a:ext cx="1149723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Élményeim az első hétről…</a:t>
            </a:r>
            <a:endParaRPr lang="hu-HU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7368988" y="6091518"/>
            <a:ext cx="227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accent2">
                    <a:lumMod val="75000"/>
                  </a:schemeClr>
                </a:solidFill>
              </a:rPr>
              <a:t>Horgas Péter</a:t>
            </a:r>
            <a:endParaRPr lang="hu-H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869576" y="1548465"/>
            <a:ext cx="10515600" cy="5067487"/>
          </a:xfrm>
        </p:spPr>
        <p:txBody>
          <a:bodyPr>
            <a:normAutofit/>
          </a:bodyPr>
          <a:lstStyle/>
          <a:p>
            <a:pPr algn="ctr"/>
            <a:r>
              <a:rPr lang="hu-HU" sz="8000" dirty="0" err="1" smtClean="0">
                <a:latin typeface="Chiller" panose="04020404031007020602" pitchFamily="82" charset="0"/>
              </a:rPr>
              <a:t>Soook-sok</a:t>
            </a:r>
            <a:r>
              <a:rPr lang="hu-HU" sz="8000" dirty="0" smtClean="0">
                <a:latin typeface="Chiller" panose="04020404031007020602" pitchFamily="82" charset="0"/>
              </a:rPr>
              <a:t> </a:t>
            </a:r>
            <a:r>
              <a:rPr lang="hu-HU" sz="8000" dirty="0">
                <a:latin typeface="Chiller" panose="04020404031007020602" pitchFamily="82" charset="0"/>
              </a:rPr>
              <a:t>videózás</a:t>
            </a:r>
            <a:br>
              <a:rPr lang="hu-HU" sz="8000" dirty="0">
                <a:latin typeface="Chiller" panose="04020404031007020602" pitchFamily="82" charset="0"/>
              </a:rPr>
            </a:br>
            <a:r>
              <a:rPr lang="hu-HU" sz="8000" dirty="0" smtClean="0">
                <a:latin typeface="Chiller" panose="04020404031007020602" pitchFamily="82" charset="0"/>
              </a:rPr>
              <a:t>ismétlés</a:t>
            </a:r>
            <a:r>
              <a:rPr lang="hu-HU" sz="8000" dirty="0" smtClean="0">
                <a:latin typeface="Chiller" panose="04020404031007020602" pitchFamily="82" charset="0"/>
              </a:rPr>
              <a:t/>
            </a:r>
            <a:br>
              <a:rPr lang="hu-HU" sz="8000" dirty="0" smtClean="0">
                <a:latin typeface="Chiller" panose="04020404031007020602" pitchFamily="82" charset="0"/>
              </a:rPr>
            </a:br>
            <a:r>
              <a:rPr lang="hu-HU" sz="8000" dirty="0" smtClean="0">
                <a:latin typeface="Chiller" panose="04020404031007020602" pitchFamily="82" charset="0"/>
              </a:rPr>
              <a:t>és még </a:t>
            </a:r>
            <a:r>
              <a:rPr lang="hu-HU" sz="8000" dirty="0" smtClean="0">
                <a:latin typeface="Chiller" panose="04020404031007020602" pitchFamily="82" charset="0"/>
              </a:rPr>
              <a:t>több </a:t>
            </a:r>
            <a:r>
              <a:rPr lang="hu-HU" sz="8000" dirty="0" smtClean="0">
                <a:latin typeface="Chiller" panose="04020404031007020602" pitchFamily="82" charset="0"/>
              </a:rPr>
              <a:t>tanulás</a:t>
            </a:r>
            <a:endParaRPr lang="hu-HU" sz="80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1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497" y="1685362"/>
            <a:ext cx="6879913" cy="4258237"/>
          </a:xfrm>
        </p:spPr>
        <p:txBody>
          <a:bodyPr>
            <a:normAutofit/>
          </a:bodyPr>
          <a:lstStyle/>
          <a:p>
            <a:pPr algn="ctr"/>
            <a:r>
              <a:rPr lang="hu-HU" sz="6600" dirty="0" smtClean="0">
                <a:latin typeface="Chiller" panose="04020404031007020602" pitchFamily="82" charset="0"/>
              </a:rPr>
              <a:t>Először a vízmérték</a:t>
            </a:r>
            <a:br>
              <a:rPr lang="hu-HU" sz="6600" dirty="0" smtClean="0">
                <a:latin typeface="Chiller" panose="04020404031007020602" pitchFamily="82" charset="0"/>
              </a:rPr>
            </a:br>
            <a:r>
              <a:rPr lang="hu-HU" sz="6600" dirty="0" smtClean="0">
                <a:latin typeface="Chiller" panose="04020404031007020602" pitchFamily="82" charset="0"/>
              </a:rPr>
              <a:t>aztán</a:t>
            </a:r>
            <a:br>
              <a:rPr lang="hu-HU" sz="6600" dirty="0" smtClean="0">
                <a:latin typeface="Chiller" panose="04020404031007020602" pitchFamily="82" charset="0"/>
              </a:rPr>
            </a:br>
            <a:r>
              <a:rPr lang="hu-HU" sz="6600" dirty="0" smtClean="0">
                <a:latin typeface="Chiller" panose="04020404031007020602" pitchFamily="82" charset="0"/>
              </a:rPr>
              <a:t>a binárisok…</a:t>
            </a:r>
            <a:endParaRPr lang="hu-HU" sz="66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47" y="188978"/>
            <a:ext cx="10878670" cy="6508867"/>
          </a:xfrm>
          <a:prstGeom prst="rect">
            <a:avLst/>
          </a:prstGeom>
        </p:spPr>
      </p:pic>
      <p:sp>
        <p:nvSpPr>
          <p:cNvPr id="2" name="Jobb oldali kapcsos zárójel 1"/>
          <p:cNvSpPr/>
          <p:nvPr/>
        </p:nvSpPr>
        <p:spPr>
          <a:xfrm>
            <a:off x="3267635" y="618565"/>
            <a:ext cx="242047" cy="15598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3644153" y="1213828"/>
            <a:ext cx="11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BIN2DEC</a:t>
            </a:r>
            <a:endParaRPr lang="hu-H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644153" y="3258745"/>
            <a:ext cx="11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DEC2HEX</a:t>
            </a:r>
            <a:endParaRPr lang="hu-HU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flipH="1">
            <a:off x="2084295" y="3628077"/>
            <a:ext cx="1492623" cy="69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 flipV="1">
            <a:off x="4814047" y="1583160"/>
            <a:ext cx="4262717" cy="167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al oldali kapcsos zárójel 10"/>
          <p:cNvSpPr/>
          <p:nvPr/>
        </p:nvSpPr>
        <p:spPr>
          <a:xfrm>
            <a:off x="4814047" y="349624"/>
            <a:ext cx="632012" cy="6158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/>
          <p:cNvSpPr txBox="1"/>
          <p:nvPr/>
        </p:nvSpPr>
        <p:spPr>
          <a:xfrm>
            <a:off x="9567582" y="5163671"/>
            <a:ext cx="1149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39294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15</Words>
  <Application>Microsoft Office PowerPoint</Application>
  <PresentationFormat>Szélesvásznú</PresentationFormat>
  <Paragraphs>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Chiller</vt:lpstr>
      <vt:lpstr>Trebuchet MS</vt:lpstr>
      <vt:lpstr>Wingdings</vt:lpstr>
      <vt:lpstr>Wingdings 3</vt:lpstr>
      <vt:lpstr>Fazetta</vt:lpstr>
      <vt:lpstr>PowerPoint bemutató</vt:lpstr>
      <vt:lpstr>Soook-sok videózás ismétlés és még több tanulás</vt:lpstr>
      <vt:lpstr>Először a vízmérték aztán a binárisok…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Windows-felhasználó</dc:creator>
  <cp:lastModifiedBy>Windows-felhasználó</cp:lastModifiedBy>
  <cp:revision>9</cp:revision>
  <dcterms:created xsi:type="dcterms:W3CDTF">2017-05-05T13:39:55Z</dcterms:created>
  <dcterms:modified xsi:type="dcterms:W3CDTF">2017-05-05T14:18:34Z</dcterms:modified>
</cp:coreProperties>
</file>