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0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6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8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1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0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597463" y="2170934"/>
            <a:ext cx="1149723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Projectek a második héten</a:t>
            </a:r>
            <a:endParaRPr lang="hu-HU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7368988" y="6091518"/>
            <a:ext cx="227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2">
                    <a:lumMod val="75000"/>
                  </a:schemeClr>
                </a:solidFill>
              </a:rPr>
              <a:t>Horgas Péter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02439"/>
            <a:ext cx="5050301" cy="4072946"/>
          </a:xfrm>
        </p:spPr>
        <p:txBody>
          <a:bodyPr>
            <a:normAutofit/>
          </a:bodyPr>
          <a:lstStyle/>
          <a:p>
            <a:pPr algn="ctr"/>
            <a:r>
              <a:rPr lang="hu-HU" sz="8000" dirty="0" err="1" smtClean="0">
                <a:latin typeface="Chiller" panose="04020404031007020602" pitchFamily="82" charset="0"/>
              </a:rPr>
              <a:t>Anagram</a:t>
            </a:r>
            <a:r>
              <a:rPr lang="hu-HU" sz="8000" dirty="0" smtClean="0">
                <a:latin typeface="Chiller" panose="04020404031007020602" pitchFamily="82" charset="0"/>
              </a:rPr>
              <a:t> </a:t>
            </a:r>
            <a:r>
              <a:rPr lang="hu-HU" sz="8000" dirty="0">
                <a:latin typeface="Chiller" panose="04020404031007020602" pitchFamily="82" charset="0"/>
              </a:rPr>
              <a:t/>
            </a:r>
            <a:br>
              <a:rPr lang="hu-HU" sz="8000" dirty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>összehasonlító</a:t>
            </a: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>és </a:t>
            </a:r>
            <a:r>
              <a:rPr lang="hu-HU" sz="8000" dirty="0" err="1" smtClean="0">
                <a:latin typeface="Chiller" panose="04020404031007020602" pitchFamily="82" charset="0"/>
              </a:rPr>
              <a:t>muködése</a:t>
            </a:r>
            <a:endParaRPr lang="hu-HU" sz="8000" dirty="0"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87" y="0"/>
            <a:ext cx="5814499" cy="503923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87" y="910907"/>
            <a:ext cx="5814499" cy="503770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87" y="1800451"/>
            <a:ext cx="5814499" cy="505907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997611" y="3116667"/>
            <a:ext cx="787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iller" panose="04020404031007020602" pitchFamily="82" charset="0"/>
              </a:rPr>
              <a:t>„</a:t>
            </a:r>
            <a:endParaRPr lang="hu-HU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1263163"/>
            <a:ext cx="2841674" cy="3294770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Találd ki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a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számot!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5" y="524438"/>
            <a:ext cx="8778622" cy="567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6785168" y="5767038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4" y="455596"/>
            <a:ext cx="9018048" cy="51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11</Words>
  <Application>Microsoft Office PowerPoint</Application>
  <PresentationFormat>Szélesvásznú</PresentationFormat>
  <Paragraphs>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Chiller</vt:lpstr>
      <vt:lpstr>Trebuchet MS</vt:lpstr>
      <vt:lpstr>Wingdings</vt:lpstr>
      <vt:lpstr>Wingdings 3</vt:lpstr>
      <vt:lpstr>Fazetta</vt:lpstr>
      <vt:lpstr>PowerPoint bemutató</vt:lpstr>
      <vt:lpstr>Anagram  összehasonlító és muködése</vt:lpstr>
      <vt:lpstr>Találd ki a számot!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22</cp:revision>
  <dcterms:created xsi:type="dcterms:W3CDTF">2017-05-05T13:39:55Z</dcterms:created>
  <dcterms:modified xsi:type="dcterms:W3CDTF">2017-05-12T14:10:23Z</dcterms:modified>
</cp:coreProperties>
</file>