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2" r:id="rId5"/>
    <p:sldId id="264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0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6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8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1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0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26141" y="2520558"/>
            <a:ext cx="94129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6th </a:t>
            </a:r>
            <a:r>
              <a:rPr lang="hu-HU" sz="8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Week</a:t>
            </a:r>
            <a:r>
              <a:rPr lang="hu-HU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…</a:t>
            </a:r>
            <a:endParaRPr lang="hu-HU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7113493" y="6279777"/>
            <a:ext cx="272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accent2">
                    <a:lumMod val="75000"/>
                  </a:schemeClr>
                </a:solidFill>
              </a:rPr>
              <a:t>Peter Horgas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56" y="0"/>
            <a:ext cx="6483018" cy="6858000"/>
          </a:xfrm>
          <a:prstGeom prst="rect">
            <a:avLst/>
          </a:prstGeom>
        </p:spPr>
      </p:pic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679076"/>
            <a:ext cx="4246947" cy="5499847"/>
          </a:xfrm>
        </p:spPr>
        <p:txBody>
          <a:bodyPr>
            <a:normAutofit/>
          </a:bodyPr>
          <a:lstStyle/>
          <a:p>
            <a:pPr algn="ctr"/>
            <a:r>
              <a:rPr lang="hu-HU" sz="8000" dirty="0" err="1" smtClean="0">
                <a:latin typeface="Chiller" panose="04020404031007020602" pitchFamily="82" charset="0"/>
              </a:rPr>
              <a:t>Exam</a:t>
            </a:r>
            <a:r>
              <a:rPr lang="hu-HU" sz="8000" dirty="0" smtClean="0">
                <a:latin typeface="Chiller" panose="04020404031007020602" pitchFamily="82" charset="0"/>
              </a:rPr>
              <a:t>:</a:t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err="1" smtClean="0">
                <a:latin typeface="Chiller" panose="04020404031007020602" pitchFamily="82" charset="0"/>
              </a:rPr>
              <a:t>fear</a:t>
            </a:r>
            <a:r>
              <a:rPr lang="hu-HU" sz="8000" dirty="0">
                <a:latin typeface="Chiller" panose="04020404031007020602" pitchFamily="82" charset="0"/>
              </a:rPr>
              <a:t>, </a:t>
            </a: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err="1" smtClean="0">
                <a:latin typeface="Chiller" panose="04020404031007020602" pitchFamily="82" charset="0"/>
              </a:rPr>
              <a:t>shivering</a:t>
            </a: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endParaRPr lang="hu-HU" sz="8000" dirty="0">
              <a:latin typeface="Chiller" panose="04020404031007020602" pitchFamily="82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70337" y="4549675"/>
            <a:ext cx="3106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rgbClr val="90C226"/>
                </a:solidFill>
                <a:latin typeface="Chiller" panose="04020404031007020602" pitchFamily="82" charset="0"/>
                <a:ea typeface="+mj-ea"/>
                <a:cs typeface="+mj-cs"/>
              </a:rPr>
              <a:t>&amp;</a:t>
            </a:r>
            <a:br>
              <a:rPr lang="hu-HU" sz="7200" dirty="0">
                <a:solidFill>
                  <a:srgbClr val="90C226"/>
                </a:solidFill>
                <a:latin typeface="Chiller" panose="04020404031007020602" pitchFamily="82" charset="0"/>
                <a:ea typeface="+mj-ea"/>
                <a:cs typeface="+mj-cs"/>
              </a:rPr>
            </a:br>
            <a:r>
              <a:rPr lang="hu-HU" sz="7200" dirty="0" err="1">
                <a:solidFill>
                  <a:srgbClr val="90C226"/>
                </a:solidFill>
                <a:latin typeface="Chiller" panose="04020404031007020602" pitchFamily="82" charset="0"/>
                <a:ea typeface="+mj-ea"/>
                <a:cs typeface="+mj-cs"/>
              </a:rPr>
              <a:t>success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60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161363" y="1406216"/>
            <a:ext cx="4246947" cy="4625788"/>
          </a:xfrm>
        </p:spPr>
        <p:txBody>
          <a:bodyPr>
            <a:normAutofit/>
          </a:bodyPr>
          <a:lstStyle/>
          <a:p>
            <a:pPr algn="ctr"/>
            <a:r>
              <a:rPr lang="hu-HU" sz="8000" dirty="0" err="1" smtClean="0">
                <a:latin typeface="Chiller" panose="04020404031007020602" pitchFamily="82" charset="0"/>
              </a:rPr>
              <a:t>Extended</a:t>
            </a:r>
            <a:r>
              <a:rPr lang="hu-HU" sz="8000" dirty="0" smtClean="0">
                <a:latin typeface="Chiller" panose="04020404031007020602" pitchFamily="82" charset="0"/>
              </a:rPr>
              <a:t> </a:t>
            </a:r>
            <a:r>
              <a:rPr lang="hu-HU" sz="8000" dirty="0" err="1" smtClean="0">
                <a:latin typeface="Chiller" panose="04020404031007020602" pitchFamily="82" charset="0"/>
              </a:rPr>
              <a:t>temperature</a:t>
            </a:r>
            <a:r>
              <a:rPr lang="hu-HU" sz="8000" dirty="0" smtClean="0">
                <a:latin typeface="Chiller" panose="04020404031007020602" pitchFamily="82" charset="0"/>
              </a:rPr>
              <a:t> </a:t>
            </a:r>
            <a:r>
              <a:rPr lang="hu-HU" sz="8000" dirty="0" err="1" smtClean="0">
                <a:latin typeface="Chiller" panose="04020404031007020602" pitchFamily="82" charset="0"/>
              </a:rPr>
              <a:t>sensor</a:t>
            </a:r>
            <a:endParaRPr lang="hu-HU" sz="8000" dirty="0">
              <a:latin typeface="Chiller" panose="04020404031007020602" pitchFamily="8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2326" y="1495986"/>
            <a:ext cx="6858000" cy="3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93299"/>
            <a:ext cx="2841674" cy="4235821"/>
          </a:xfrm>
        </p:spPr>
        <p:txBody>
          <a:bodyPr>
            <a:normAutofit/>
          </a:bodyPr>
          <a:lstStyle/>
          <a:p>
            <a:pPr algn="ctr"/>
            <a:r>
              <a:rPr lang="hu-HU" sz="6600" dirty="0" err="1" smtClean="0">
                <a:latin typeface="Chiller" panose="04020404031007020602" pitchFamily="82" charset="0"/>
              </a:rPr>
              <a:t>Soldering</a:t>
            </a:r>
            <a:r>
              <a:rPr lang="hu-HU" sz="6600" dirty="0" smtClean="0">
                <a:latin typeface="Chiller" panose="04020404031007020602" pitchFamily="82" charset="0"/>
              </a:rPr>
              <a:t> of </a:t>
            </a:r>
            <a:r>
              <a:rPr lang="hu-HU" sz="6600" dirty="0" err="1" smtClean="0">
                <a:latin typeface="Chiller" panose="04020404031007020602" pitchFamily="82" charset="0"/>
              </a:rPr>
              <a:t>the</a:t>
            </a:r>
            <a:r>
              <a:rPr lang="hu-HU" sz="6600" dirty="0" smtClean="0"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latin typeface="Chiller" panose="04020404031007020602" pitchFamily="82" charset="0"/>
              </a:rPr>
              <a:t>week</a:t>
            </a: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:)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5" y="919078"/>
            <a:ext cx="8865240" cy="49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802887" y="5750004"/>
            <a:ext cx="83460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Temp</a:t>
            </a:r>
            <a:r>
              <a:rPr lang="hu-HU" sz="6600" dirty="0" smtClean="0">
                <a:solidFill>
                  <a:srgbClr val="90C226"/>
                </a:solidFill>
                <a:latin typeface="Chiller" panose="04020404031007020602" pitchFamily="82" charset="0"/>
              </a:rPr>
              <a:t> of 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the</a:t>
            </a:r>
            <a:r>
              <a:rPr lang="hu-HU" sz="6600" dirty="0" smtClean="0">
                <a:solidFill>
                  <a:srgbClr val="90C226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Soldering</a:t>
            </a:r>
            <a:r>
              <a:rPr lang="hu-HU" sz="6600" dirty="0" smtClean="0">
                <a:solidFill>
                  <a:srgbClr val="90C226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>
                <a:solidFill>
                  <a:srgbClr val="90C226"/>
                </a:solidFill>
                <a:latin typeface="Chiller" panose="04020404031007020602" pitchFamily="82" charset="0"/>
              </a:rPr>
              <a:t>S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tation</a:t>
            </a:r>
            <a:endParaRPr lang="hu-HU" sz="6600" dirty="0" smtClean="0">
              <a:solidFill>
                <a:srgbClr val="90C226"/>
              </a:solidFill>
              <a:latin typeface="Chiller" panose="04020404031007020602" pitchFamily="8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" y="380814"/>
            <a:ext cx="9203473" cy="517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495" y="271181"/>
            <a:ext cx="8982635" cy="1221441"/>
          </a:xfrm>
        </p:spPr>
        <p:txBody>
          <a:bodyPr>
            <a:normAutofit/>
          </a:bodyPr>
          <a:lstStyle/>
          <a:p>
            <a:pPr algn="ctr"/>
            <a:r>
              <a:rPr lang="hu-HU" sz="6600" dirty="0" err="1">
                <a:solidFill>
                  <a:srgbClr val="90C226"/>
                </a:solidFill>
                <a:latin typeface="Chiller" panose="04020404031007020602" pitchFamily="82" charset="0"/>
              </a:rPr>
              <a:t>Temp</a:t>
            </a:r>
            <a:r>
              <a:rPr lang="hu-HU" sz="6600" dirty="0">
                <a:solidFill>
                  <a:srgbClr val="90C226"/>
                </a:solidFill>
                <a:latin typeface="Chiller" panose="04020404031007020602" pitchFamily="82" charset="0"/>
              </a:rPr>
              <a:t> of </a:t>
            </a:r>
            <a:r>
              <a:rPr lang="hu-HU" sz="6600" dirty="0" err="1">
                <a:solidFill>
                  <a:srgbClr val="90C226"/>
                </a:solidFill>
                <a:latin typeface="Chiller" panose="04020404031007020602" pitchFamily="82" charset="0"/>
              </a:rPr>
              <a:t>the</a:t>
            </a:r>
            <a:r>
              <a:rPr lang="hu-HU" sz="6600" dirty="0">
                <a:solidFill>
                  <a:srgbClr val="90C226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>
                <a:solidFill>
                  <a:srgbClr val="90C226"/>
                </a:solidFill>
                <a:latin typeface="Chiller" panose="04020404031007020602" pitchFamily="82" charset="0"/>
              </a:rPr>
              <a:t>Soldering</a:t>
            </a:r>
            <a:r>
              <a:rPr lang="hu-HU" sz="6600" dirty="0">
                <a:solidFill>
                  <a:srgbClr val="90C226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>
                <a:solidFill>
                  <a:srgbClr val="90C226"/>
                </a:solidFill>
                <a:latin typeface="Chiller" panose="04020404031007020602" pitchFamily="82" charset="0"/>
              </a:rPr>
              <a:t>Station</a:t>
            </a:r>
            <a:endParaRPr lang="hu-HU" sz="6600" dirty="0">
              <a:solidFill>
                <a:srgbClr val="90C226"/>
              </a:solidFill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12" y="1613646"/>
            <a:ext cx="3429000" cy="43815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0877768" y="5487314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27</Words>
  <Application>Microsoft Office PowerPoint</Application>
  <PresentationFormat>Szélesvásznú</PresentationFormat>
  <Paragraphs>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Chiller</vt:lpstr>
      <vt:lpstr>Trebuchet MS</vt:lpstr>
      <vt:lpstr>Wingdings</vt:lpstr>
      <vt:lpstr>Wingdings 3</vt:lpstr>
      <vt:lpstr>Fazetta</vt:lpstr>
      <vt:lpstr>PowerPoint bemutató</vt:lpstr>
      <vt:lpstr>Exam: fear,  shivering </vt:lpstr>
      <vt:lpstr>Extended temperature sensor</vt:lpstr>
      <vt:lpstr>Soldering of the week :)</vt:lpstr>
      <vt:lpstr>PowerPoint bemutató</vt:lpstr>
      <vt:lpstr>Temp of the Soldering Station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57</cp:revision>
  <dcterms:created xsi:type="dcterms:W3CDTF">2017-05-05T13:39:55Z</dcterms:created>
  <dcterms:modified xsi:type="dcterms:W3CDTF">2017-06-09T13:45:56Z</dcterms:modified>
</cp:coreProperties>
</file>