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58" r:id="rId8"/>
    <p:sldId id="259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75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065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999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3807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2015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578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268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519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585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732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583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738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219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625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205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E11B-F390-4F7F-90D8-FFF50881128B}" type="datetimeFigureOut">
              <a:rPr lang="hu-HU" smtClean="0"/>
              <a:t>2017. 05. 26.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96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4E11B-F390-4F7F-90D8-FFF50881128B}" type="datetimeFigureOut">
              <a:rPr lang="hu-HU" smtClean="0"/>
              <a:t>2017. 05. 26.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BA1646-AA5C-4151-A3FE-C941C574FC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231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726141" y="2520558"/>
            <a:ext cx="94129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8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 négy hét…</a:t>
            </a:r>
            <a:endParaRPr lang="hu-HU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6898341" y="6185648"/>
            <a:ext cx="2447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accent2">
                    <a:lumMod val="75000"/>
                  </a:schemeClr>
                </a:solidFill>
              </a:rPr>
              <a:t>Horgas</a:t>
            </a:r>
            <a:r>
              <a:rPr lang="hu-HU" sz="2400" dirty="0" smtClean="0">
                <a:solidFill>
                  <a:schemeClr val="accent2">
                    <a:lumMod val="75000"/>
                  </a:schemeClr>
                </a:solidFill>
              </a:rPr>
              <a:t> Péter</a:t>
            </a:r>
            <a:endParaRPr lang="hu-HU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161364" y="1406216"/>
            <a:ext cx="3738282" cy="4625788"/>
          </a:xfrm>
        </p:spPr>
        <p:txBody>
          <a:bodyPr>
            <a:normAutofit/>
          </a:bodyPr>
          <a:lstStyle/>
          <a:p>
            <a:pPr algn="ctr"/>
            <a:r>
              <a:rPr lang="hu-HU" sz="8000" dirty="0" smtClean="0">
                <a:latin typeface="Chiller" panose="04020404031007020602" pitchFamily="82" charset="0"/>
              </a:rPr>
              <a:t>1. hét:</a:t>
            </a:r>
            <a:br>
              <a:rPr lang="hu-HU" sz="8000" dirty="0" smtClean="0">
                <a:latin typeface="Chiller" panose="04020404031007020602" pitchFamily="82" charset="0"/>
              </a:rPr>
            </a:br>
            <a:r>
              <a:rPr lang="hu-HU" sz="8000" dirty="0" smtClean="0">
                <a:latin typeface="Chiller" panose="04020404031007020602" pitchFamily="82" charset="0"/>
              </a:rPr>
              <a:t/>
            </a:r>
            <a:br>
              <a:rPr lang="hu-HU" sz="8000" dirty="0" smtClean="0">
                <a:latin typeface="Chiller" panose="04020404031007020602" pitchFamily="82" charset="0"/>
              </a:rPr>
            </a:br>
            <a:r>
              <a:rPr lang="hu-HU" sz="8000" dirty="0" smtClean="0">
                <a:latin typeface="Chiller" panose="04020404031007020602" pitchFamily="82" charset="0"/>
              </a:rPr>
              <a:t>Micro:bit</a:t>
            </a:r>
            <a:endParaRPr lang="hu-HU" sz="8000" dirty="0">
              <a:latin typeface="Chiller" panose="04020404031007020602" pitchFamily="82" charset="0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953" y="1406216"/>
            <a:ext cx="47434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47" y="188978"/>
            <a:ext cx="10878670" cy="6508867"/>
          </a:xfrm>
          <a:prstGeom prst="rect">
            <a:avLst/>
          </a:prstGeom>
        </p:spPr>
      </p:pic>
      <p:sp>
        <p:nvSpPr>
          <p:cNvPr id="2" name="Jobb oldali kapcsos zárójel 1"/>
          <p:cNvSpPr/>
          <p:nvPr/>
        </p:nvSpPr>
        <p:spPr>
          <a:xfrm>
            <a:off x="3267635" y="618565"/>
            <a:ext cx="242047" cy="15598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>
              <a:solidFill>
                <a:prstClr val="black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3644153" y="1213828"/>
            <a:ext cx="116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54A021">
                    <a:lumMod val="75000"/>
                  </a:srgbClr>
                </a:solidFill>
              </a:rPr>
              <a:t>BIN2DEC</a:t>
            </a:r>
            <a:endParaRPr lang="hu-HU" dirty="0">
              <a:solidFill>
                <a:srgbClr val="54A021">
                  <a:lumMod val="75000"/>
                </a:srgbClr>
              </a:solidFill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3644153" y="3258745"/>
            <a:ext cx="116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54A021">
                    <a:lumMod val="75000"/>
                  </a:srgbClr>
                </a:solidFill>
              </a:rPr>
              <a:t>DEC2HEX</a:t>
            </a:r>
            <a:endParaRPr lang="hu-HU" dirty="0">
              <a:solidFill>
                <a:srgbClr val="54A021">
                  <a:lumMod val="75000"/>
                </a:srgbClr>
              </a:solidFill>
            </a:endParaRPr>
          </a:p>
        </p:txBody>
      </p:sp>
      <p:cxnSp>
        <p:nvCxnSpPr>
          <p:cNvPr id="7" name="Egyenes összekötő nyíllal 6"/>
          <p:cNvCxnSpPr/>
          <p:nvPr/>
        </p:nvCxnSpPr>
        <p:spPr>
          <a:xfrm flipH="1">
            <a:off x="2084295" y="3628077"/>
            <a:ext cx="1492623" cy="69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/>
          <p:cNvCxnSpPr/>
          <p:nvPr/>
        </p:nvCxnSpPr>
        <p:spPr>
          <a:xfrm flipV="1">
            <a:off x="4814047" y="1583160"/>
            <a:ext cx="4262717" cy="167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al oldali kapcsos zárójel 10"/>
          <p:cNvSpPr/>
          <p:nvPr/>
        </p:nvSpPr>
        <p:spPr>
          <a:xfrm>
            <a:off x="4814047" y="349624"/>
            <a:ext cx="632012" cy="61587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8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" y="524438"/>
            <a:ext cx="2841674" cy="5773545"/>
          </a:xfrm>
        </p:spPr>
        <p:txBody>
          <a:bodyPr>
            <a:normAutofit/>
          </a:bodyPr>
          <a:lstStyle/>
          <a:p>
            <a:pPr algn="ctr"/>
            <a:r>
              <a:rPr lang="hu-HU" sz="6600" dirty="0" smtClean="0">
                <a:latin typeface="Chiller" panose="04020404031007020602" pitchFamily="82" charset="0"/>
              </a:rPr>
              <a:t>2. hét:</a:t>
            </a:r>
            <a:br>
              <a:rPr lang="hu-HU" sz="6600" dirty="0" smtClean="0">
                <a:latin typeface="Chiller" panose="04020404031007020602" pitchFamily="82" charset="0"/>
              </a:rPr>
            </a:br>
            <a:r>
              <a:rPr lang="hu-HU" sz="6600" dirty="0" smtClean="0">
                <a:latin typeface="Chiller" panose="04020404031007020602" pitchFamily="82" charset="0"/>
              </a:rPr>
              <a:t/>
            </a:r>
            <a:br>
              <a:rPr lang="hu-HU" sz="6600" dirty="0" smtClean="0">
                <a:latin typeface="Chiller" panose="04020404031007020602" pitchFamily="82" charset="0"/>
              </a:rPr>
            </a:br>
            <a:r>
              <a:rPr lang="hu-HU" sz="6600" dirty="0" smtClean="0">
                <a:latin typeface="Chiller" panose="04020404031007020602" pitchFamily="82" charset="0"/>
              </a:rPr>
              <a:t>Találd </a:t>
            </a:r>
            <a:r>
              <a:rPr lang="hu-HU" sz="6600" dirty="0" smtClean="0">
                <a:latin typeface="Chiller" panose="04020404031007020602" pitchFamily="82" charset="0"/>
              </a:rPr>
              <a:t>ki</a:t>
            </a:r>
            <a:br>
              <a:rPr lang="hu-HU" sz="6600" dirty="0" smtClean="0">
                <a:latin typeface="Chiller" panose="04020404031007020602" pitchFamily="82" charset="0"/>
              </a:rPr>
            </a:br>
            <a:r>
              <a:rPr lang="hu-HU" sz="6600" dirty="0" smtClean="0">
                <a:latin typeface="Chiller" panose="04020404031007020602" pitchFamily="82" charset="0"/>
              </a:rPr>
              <a:t>a</a:t>
            </a:r>
            <a:br>
              <a:rPr lang="hu-HU" sz="6600" dirty="0" smtClean="0">
                <a:latin typeface="Chiller" panose="04020404031007020602" pitchFamily="82" charset="0"/>
              </a:rPr>
            </a:br>
            <a:r>
              <a:rPr lang="hu-HU" sz="6600" dirty="0" smtClean="0">
                <a:latin typeface="Chiller" panose="04020404031007020602" pitchFamily="82" charset="0"/>
              </a:rPr>
              <a:t>számot!</a:t>
            </a:r>
            <a:endParaRPr lang="hu-HU" sz="6600" dirty="0">
              <a:latin typeface="Chiller" panose="04020404031007020602" pitchFamily="82" charset="0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75" y="524438"/>
            <a:ext cx="8778622" cy="5679413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675" y="1517914"/>
            <a:ext cx="8778622" cy="497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891" y="524434"/>
            <a:ext cx="3119182" cy="5524750"/>
          </a:xfrm>
          <a:prstGeom prst="rect">
            <a:avLst/>
          </a:prstGeom>
        </p:spPr>
      </p:pic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147918" y="1237129"/>
            <a:ext cx="4249062" cy="3796828"/>
          </a:xfrm>
        </p:spPr>
        <p:txBody>
          <a:bodyPr>
            <a:normAutofit/>
          </a:bodyPr>
          <a:lstStyle/>
          <a:p>
            <a:pPr algn="ctr"/>
            <a:r>
              <a:rPr lang="hu-HU" sz="8000" dirty="0" smtClean="0">
                <a:latin typeface="Chiller" panose="04020404031007020602" pitchFamily="82" charset="0"/>
              </a:rPr>
              <a:t>3. hét:</a:t>
            </a:r>
            <a:br>
              <a:rPr lang="hu-HU" sz="8000" dirty="0" smtClean="0">
                <a:latin typeface="Chiller" panose="04020404031007020602" pitchFamily="82" charset="0"/>
              </a:rPr>
            </a:br>
            <a:r>
              <a:rPr lang="hu-HU" sz="8000" dirty="0">
                <a:latin typeface="Chiller" panose="04020404031007020602" pitchFamily="82" charset="0"/>
              </a:rPr>
              <a:t/>
            </a:r>
            <a:br>
              <a:rPr lang="hu-HU" sz="8000" dirty="0">
                <a:latin typeface="Chiller" panose="04020404031007020602" pitchFamily="82" charset="0"/>
              </a:rPr>
            </a:br>
            <a:r>
              <a:rPr lang="hu-HU" sz="8000" dirty="0" err="1" smtClean="0">
                <a:latin typeface="Chiller" panose="04020404031007020602" pitchFamily="82" charset="0"/>
              </a:rPr>
              <a:t>Blinking</a:t>
            </a:r>
            <a:r>
              <a:rPr lang="hu-HU" sz="8000" dirty="0">
                <a:latin typeface="Chiller" panose="04020404031007020602" pitchFamily="8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968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29" y="608704"/>
            <a:ext cx="9098099" cy="5128830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1277116" y="5750004"/>
            <a:ext cx="78705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6600" dirty="0">
                <a:solidFill>
                  <a:srgbClr val="90C226"/>
                </a:solidFill>
                <a:latin typeface="Chiller" panose="04020404031007020602" pitchFamily="82" charset="0"/>
              </a:rPr>
              <a:t>DC </a:t>
            </a:r>
            <a:r>
              <a:rPr lang="hu-HU" sz="6600" dirty="0" err="1" smtClean="0">
                <a:solidFill>
                  <a:srgbClr val="90C226"/>
                </a:solidFill>
                <a:latin typeface="Chiller" panose="04020404031007020602" pitchFamily="82" charset="0"/>
              </a:rPr>
              <a:t>Function</a:t>
            </a:r>
            <a:r>
              <a:rPr lang="hu-HU" sz="6600" dirty="0" smtClean="0">
                <a:solidFill>
                  <a:srgbClr val="90C226"/>
                </a:solidFill>
                <a:latin typeface="Chiller" panose="04020404031007020602" pitchFamily="82" charset="0"/>
              </a:rPr>
              <a:t> </a:t>
            </a:r>
            <a:r>
              <a:rPr lang="hu-HU" sz="6600" dirty="0" err="1" smtClean="0">
                <a:solidFill>
                  <a:srgbClr val="90C226"/>
                </a:solidFill>
                <a:latin typeface="Chiller" panose="04020404031007020602" pitchFamily="82" charset="0"/>
              </a:rPr>
              <a:t>generator</a:t>
            </a:r>
            <a:endParaRPr lang="hu-HU" sz="6600" dirty="0" smtClean="0">
              <a:solidFill>
                <a:srgbClr val="90C226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6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959484" y="389965"/>
            <a:ext cx="5230906" cy="2326341"/>
          </a:xfrm>
        </p:spPr>
        <p:txBody>
          <a:bodyPr>
            <a:normAutofit/>
          </a:bodyPr>
          <a:lstStyle/>
          <a:p>
            <a:pPr algn="ctr"/>
            <a:r>
              <a:rPr lang="hu-HU" sz="6600" dirty="0" smtClean="0">
                <a:latin typeface="Chiller" panose="04020404031007020602" pitchFamily="82" charset="0"/>
              </a:rPr>
              <a:t>4. hét:</a:t>
            </a:r>
            <a:br>
              <a:rPr lang="hu-HU" sz="6600" dirty="0" smtClean="0">
                <a:latin typeface="Chiller" panose="04020404031007020602" pitchFamily="82" charset="0"/>
              </a:rPr>
            </a:br>
            <a:r>
              <a:rPr lang="hu-HU" sz="6600" dirty="0" err="1" smtClean="0">
                <a:latin typeface="Chiller" panose="04020404031007020602" pitchFamily="82" charset="0"/>
              </a:rPr>
              <a:t>ToDO</a:t>
            </a:r>
            <a:r>
              <a:rPr lang="hu-HU" sz="6600" dirty="0" smtClean="0">
                <a:latin typeface="Chiller" panose="04020404031007020602" pitchFamily="82" charset="0"/>
              </a:rPr>
              <a:t> </a:t>
            </a:r>
            <a:r>
              <a:rPr lang="hu-HU" sz="6600" dirty="0" err="1" smtClean="0">
                <a:latin typeface="Chiller" panose="04020404031007020602" pitchFamily="82" charset="0"/>
              </a:rPr>
              <a:t>Application</a:t>
            </a:r>
            <a:endParaRPr lang="hu-HU" sz="6600" dirty="0">
              <a:latin typeface="Chiller" panose="04020404031007020602" pitchFamily="82" charset="0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31" y="2858364"/>
            <a:ext cx="4759107" cy="356933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765" y="2858364"/>
            <a:ext cx="4759107" cy="356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zövegdoboz 14"/>
          <p:cNvSpPr txBox="1"/>
          <p:nvPr/>
        </p:nvSpPr>
        <p:spPr>
          <a:xfrm>
            <a:off x="10940943" y="5631607"/>
            <a:ext cx="1149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:)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2" y="0"/>
            <a:ext cx="10668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ta">
  <a:themeElements>
    <a:clrScheme name="Fazet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</TotalTime>
  <Words>28</Words>
  <Application>Microsoft Office PowerPoint</Application>
  <PresentationFormat>Szélesvásznú</PresentationFormat>
  <Paragraphs>10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Chiller</vt:lpstr>
      <vt:lpstr>Trebuchet MS</vt:lpstr>
      <vt:lpstr>Wingdings</vt:lpstr>
      <vt:lpstr>Wingdings 3</vt:lpstr>
      <vt:lpstr>Fazetta</vt:lpstr>
      <vt:lpstr>PowerPoint bemutató</vt:lpstr>
      <vt:lpstr>1. hét:  Micro:bit</vt:lpstr>
      <vt:lpstr>PowerPoint bemutató</vt:lpstr>
      <vt:lpstr>2. hét:  Találd ki a számot!</vt:lpstr>
      <vt:lpstr>3. hét:  Blinking…</vt:lpstr>
      <vt:lpstr>PowerPoint bemutató</vt:lpstr>
      <vt:lpstr>4. hét: ToDO Application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Windows-felhasználó</dc:creator>
  <cp:lastModifiedBy>Windows-felhasználó</cp:lastModifiedBy>
  <cp:revision>44</cp:revision>
  <dcterms:created xsi:type="dcterms:W3CDTF">2017-05-05T13:39:55Z</dcterms:created>
  <dcterms:modified xsi:type="dcterms:W3CDTF">2017-05-26T12:55:35Z</dcterms:modified>
</cp:coreProperties>
</file>