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74" r:id="rId4"/>
    <p:sldId id="275" r:id="rId5"/>
    <p:sldId id="270" r:id="rId6"/>
    <p:sldId id="271" r:id="rId7"/>
    <p:sldId id="272" r:id="rId8"/>
    <p:sldId id="273" r:id="rId9"/>
    <p:sldId id="258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10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2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54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1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49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59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7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4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566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1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6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9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6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97541" y="2520558"/>
            <a:ext cx="96818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</a:t>
            </a:r>
            <a:r>
              <a:rPr lang="hu-HU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9th </a:t>
            </a:r>
            <a:r>
              <a:rPr lang="hu-HU" sz="8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week</a:t>
            </a:r>
            <a:r>
              <a:rPr lang="hu-HU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…</a:t>
            </a:r>
            <a:endParaRPr lang="hu-HU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7113493" y="6279777"/>
            <a:ext cx="272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2">
                    <a:lumMod val="75000"/>
                  </a:schemeClr>
                </a:solidFill>
              </a:rPr>
              <a:t>Peter Horgas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4" y="2383463"/>
            <a:ext cx="9792646" cy="29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5" y="329892"/>
            <a:ext cx="9762273" cy="62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0695" y="241111"/>
            <a:ext cx="8845567" cy="1369325"/>
          </a:xfrm>
        </p:spPr>
        <p:txBody>
          <a:bodyPr>
            <a:normAutofit/>
          </a:bodyPr>
          <a:lstStyle/>
          <a:p>
            <a:pPr algn="ctr"/>
            <a:r>
              <a:rPr lang="hu-HU" sz="4400" dirty="0" smtClean="0"/>
              <a:t>Instant </a:t>
            </a:r>
            <a:r>
              <a:rPr lang="hu-HU" sz="4400" dirty="0" err="1" smtClean="0"/>
              <a:t>Messaging</a:t>
            </a:r>
            <a:r>
              <a:rPr lang="hu-HU" sz="4400" dirty="0" smtClean="0"/>
              <a:t> (IM)</a:t>
            </a:r>
            <a:endParaRPr lang="hu-HU" sz="4400" dirty="0"/>
          </a:p>
        </p:txBody>
      </p:sp>
      <p:sp>
        <p:nvSpPr>
          <p:cNvPr id="3" name="Cím 1"/>
          <p:cNvSpPr txBox="1">
            <a:spLocks/>
          </p:cNvSpPr>
          <p:nvPr/>
        </p:nvSpPr>
        <p:spPr>
          <a:xfrm>
            <a:off x="186013" y="4453622"/>
            <a:ext cx="9886033" cy="1421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4400" dirty="0" err="1" smtClean="0"/>
              <a:t>First</a:t>
            </a:r>
            <a:r>
              <a:rPr lang="hu-HU" sz="4400" dirty="0" smtClean="0"/>
              <a:t> </a:t>
            </a:r>
            <a:r>
              <a:rPr lang="hu-HU" sz="4400" dirty="0" err="1" smtClean="0"/>
              <a:t>used</a:t>
            </a:r>
            <a:r>
              <a:rPr lang="hu-HU" sz="4400" dirty="0" smtClean="0"/>
              <a:t> </a:t>
            </a:r>
            <a:r>
              <a:rPr lang="hu-HU" sz="4400" dirty="0" err="1" smtClean="0"/>
              <a:t>in</a:t>
            </a:r>
            <a:r>
              <a:rPr lang="hu-HU" sz="4400" dirty="0" smtClean="0"/>
              <a:t> </a:t>
            </a:r>
            <a:r>
              <a:rPr lang="hu-HU" sz="4400" dirty="0" err="1" smtClean="0"/>
              <a:t>the</a:t>
            </a:r>
            <a:r>
              <a:rPr lang="hu-HU" sz="4400" dirty="0" smtClean="0"/>
              <a:t> 1960s, </a:t>
            </a:r>
            <a:r>
              <a:rPr lang="hu-HU" sz="4400" dirty="0" err="1" smtClean="0"/>
              <a:t>but</a:t>
            </a:r>
            <a:r>
              <a:rPr lang="hu-HU" sz="4400" dirty="0" smtClean="0"/>
              <a:t> </a:t>
            </a:r>
            <a:r>
              <a:rPr lang="hu-HU" sz="4400" dirty="0" err="1" smtClean="0"/>
              <a:t>didn’t</a:t>
            </a:r>
            <a:r>
              <a:rPr lang="hu-HU" sz="4400" dirty="0" smtClean="0"/>
              <a:t> enter </a:t>
            </a:r>
            <a:r>
              <a:rPr lang="hu-HU" sz="4400" dirty="0" err="1" smtClean="0"/>
              <a:t>the</a:t>
            </a:r>
            <a:r>
              <a:rPr lang="hu-HU" sz="4400" dirty="0" smtClean="0"/>
              <a:t> </a:t>
            </a:r>
            <a:r>
              <a:rPr lang="hu-HU" sz="4400" dirty="0" err="1" smtClean="0"/>
              <a:t>mainstream</a:t>
            </a:r>
            <a:r>
              <a:rPr lang="hu-HU" sz="4400" dirty="0" smtClean="0"/>
              <a:t> </a:t>
            </a:r>
            <a:r>
              <a:rPr lang="hu-HU" sz="4400" dirty="0" err="1" smtClean="0"/>
              <a:t>until</a:t>
            </a:r>
            <a:r>
              <a:rPr lang="hu-HU" sz="4400" dirty="0" smtClean="0"/>
              <a:t> </a:t>
            </a:r>
            <a:r>
              <a:rPr lang="hu-HU" sz="4400" dirty="0" err="1" smtClean="0"/>
              <a:t>the</a:t>
            </a:r>
            <a:r>
              <a:rPr lang="hu-HU" sz="4400" dirty="0" smtClean="0"/>
              <a:t> 1990s.</a:t>
            </a:r>
            <a:endParaRPr lang="hu-HU" sz="4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84" y="1060023"/>
            <a:ext cx="567769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271020" y="643219"/>
            <a:ext cx="10542492" cy="881747"/>
          </a:xfrm>
        </p:spPr>
        <p:txBody>
          <a:bodyPr>
            <a:normAutofit/>
          </a:bodyPr>
          <a:lstStyle/>
          <a:p>
            <a:r>
              <a:rPr lang="hu-HU" sz="4400" dirty="0" smtClean="0">
                <a:solidFill>
                  <a:srgbClr val="90C226"/>
                </a:solidFill>
              </a:rPr>
              <a:t>1961 – MIT: </a:t>
            </a:r>
            <a:r>
              <a:rPr lang="hu-HU" sz="4400" dirty="0" err="1" smtClean="0">
                <a:solidFill>
                  <a:srgbClr val="90C226"/>
                </a:solidFill>
              </a:rPr>
              <a:t>First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network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real-time</a:t>
            </a:r>
            <a:r>
              <a:rPr lang="hu-HU" sz="4400" dirty="0" smtClean="0">
                <a:solidFill>
                  <a:srgbClr val="90C226"/>
                </a:solidFill>
              </a:rPr>
              <a:t> chat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271021" y="1864660"/>
            <a:ext cx="10542491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1971 – </a:t>
            </a:r>
            <a:r>
              <a:rPr lang="hu-HU" sz="4400" dirty="0" err="1" smtClean="0">
                <a:solidFill>
                  <a:srgbClr val="90C226"/>
                </a:solidFill>
              </a:rPr>
              <a:t>First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network</a:t>
            </a:r>
            <a:r>
              <a:rPr lang="hu-HU" sz="4400" dirty="0" smtClean="0">
                <a:solidFill>
                  <a:srgbClr val="90C226"/>
                </a:solidFill>
              </a:rPr>
              <a:t> e-mail </a:t>
            </a:r>
            <a:r>
              <a:rPr lang="hu-HU" sz="4400" dirty="0" err="1" smtClean="0">
                <a:solidFill>
                  <a:srgbClr val="90C226"/>
                </a:solidFill>
              </a:rPr>
              <a:t>sent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271021" y="3086101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1991 – Internet </a:t>
            </a:r>
            <a:r>
              <a:rPr lang="hu-HU" sz="4400" dirty="0" err="1" smtClean="0">
                <a:solidFill>
                  <a:srgbClr val="90C226"/>
                </a:solidFill>
              </a:rPr>
              <a:t>access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available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1" name="Cím 1"/>
          <p:cNvSpPr txBox="1">
            <a:spLocks/>
          </p:cNvSpPr>
          <p:nvPr/>
        </p:nvSpPr>
        <p:spPr>
          <a:xfrm>
            <a:off x="271019" y="4361330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1991 – </a:t>
            </a:r>
            <a:r>
              <a:rPr lang="hu-HU" sz="4400" dirty="0" err="1">
                <a:solidFill>
                  <a:srgbClr val="90C226"/>
                </a:solidFill>
              </a:rPr>
              <a:t>First</a:t>
            </a:r>
            <a:r>
              <a:rPr lang="hu-HU" sz="4400" dirty="0">
                <a:solidFill>
                  <a:srgbClr val="90C226"/>
                </a:solidFill>
              </a:rPr>
              <a:t> </a:t>
            </a:r>
            <a:r>
              <a:rPr lang="hu-HU" sz="4400" dirty="0" smtClean="0">
                <a:solidFill>
                  <a:srgbClr val="90C226"/>
                </a:solidFill>
              </a:rPr>
              <a:t>e-mail </a:t>
            </a:r>
            <a:r>
              <a:rPr lang="hu-HU" sz="4400" dirty="0" err="1" smtClean="0">
                <a:solidFill>
                  <a:srgbClr val="90C226"/>
                </a:solidFill>
              </a:rPr>
              <a:t>sent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from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space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2" name="Cím 1"/>
          <p:cNvSpPr txBox="1">
            <a:spLocks/>
          </p:cNvSpPr>
          <p:nvPr/>
        </p:nvSpPr>
        <p:spPr>
          <a:xfrm>
            <a:off x="271020" y="5636559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1992 – </a:t>
            </a:r>
            <a:r>
              <a:rPr lang="hu-HU" sz="4400" dirty="0" err="1" smtClean="0">
                <a:solidFill>
                  <a:srgbClr val="90C226"/>
                </a:solidFill>
              </a:rPr>
              <a:t>First</a:t>
            </a:r>
            <a:r>
              <a:rPr lang="hu-HU" sz="4400" dirty="0" smtClean="0">
                <a:solidFill>
                  <a:srgbClr val="90C226"/>
                </a:solidFill>
              </a:rPr>
              <a:t> SMS </a:t>
            </a:r>
            <a:r>
              <a:rPr lang="hu-HU" sz="4400" dirty="0" err="1" smtClean="0">
                <a:solidFill>
                  <a:srgbClr val="90C226"/>
                </a:solidFill>
              </a:rPr>
              <a:t>sent</a:t>
            </a:r>
            <a:endParaRPr lang="hu-HU" sz="44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271020" y="643219"/>
            <a:ext cx="10542492" cy="881747"/>
          </a:xfrm>
        </p:spPr>
        <p:txBody>
          <a:bodyPr>
            <a:normAutofit/>
          </a:bodyPr>
          <a:lstStyle/>
          <a:p>
            <a:r>
              <a:rPr lang="hu-HU" sz="4400" dirty="0" smtClean="0">
                <a:solidFill>
                  <a:srgbClr val="90C226"/>
                </a:solidFill>
              </a:rPr>
              <a:t>1988 – Internet </a:t>
            </a:r>
            <a:r>
              <a:rPr lang="hu-HU" sz="4400" dirty="0" err="1" smtClean="0">
                <a:solidFill>
                  <a:srgbClr val="90C226"/>
                </a:solidFill>
              </a:rPr>
              <a:t>Relay</a:t>
            </a:r>
            <a:r>
              <a:rPr lang="hu-HU" sz="4400" dirty="0" smtClean="0">
                <a:solidFill>
                  <a:srgbClr val="90C226"/>
                </a:solidFill>
              </a:rPr>
              <a:t> Chat (IRC)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271021" y="1864660"/>
            <a:ext cx="10542491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1996 – ICQ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271021" y="3086101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1997 – AOL Instant </a:t>
            </a:r>
            <a:r>
              <a:rPr lang="hu-HU" sz="4400" dirty="0" err="1" smtClean="0">
                <a:solidFill>
                  <a:srgbClr val="90C226"/>
                </a:solidFill>
              </a:rPr>
              <a:t>Massenger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1" name="Cím 1"/>
          <p:cNvSpPr txBox="1">
            <a:spLocks/>
          </p:cNvSpPr>
          <p:nvPr/>
        </p:nvSpPr>
        <p:spPr>
          <a:xfrm>
            <a:off x="271019" y="4361330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1998 – Yahoo </a:t>
            </a:r>
            <a:r>
              <a:rPr lang="hu-HU" sz="4400" dirty="0" err="1" smtClean="0">
                <a:solidFill>
                  <a:srgbClr val="90C226"/>
                </a:solidFill>
              </a:rPr>
              <a:t>Massenger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2" name="Cím 1"/>
          <p:cNvSpPr txBox="1">
            <a:spLocks/>
          </p:cNvSpPr>
          <p:nvPr/>
        </p:nvSpPr>
        <p:spPr>
          <a:xfrm>
            <a:off x="271020" y="5636559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1999 – </a:t>
            </a:r>
            <a:r>
              <a:rPr lang="hu-HU" sz="4400" dirty="0" err="1" smtClean="0">
                <a:solidFill>
                  <a:srgbClr val="90C226"/>
                </a:solidFill>
              </a:rPr>
              <a:t>Microsoft’s</a:t>
            </a:r>
            <a:r>
              <a:rPr lang="hu-HU" sz="4400" dirty="0" smtClean="0">
                <a:solidFill>
                  <a:srgbClr val="90C226"/>
                </a:solidFill>
              </a:rPr>
              <a:t> MSN</a:t>
            </a:r>
            <a:endParaRPr lang="hu-HU" sz="44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271020" y="643219"/>
            <a:ext cx="10542492" cy="881747"/>
          </a:xfrm>
        </p:spPr>
        <p:txBody>
          <a:bodyPr>
            <a:normAutofit/>
          </a:bodyPr>
          <a:lstStyle/>
          <a:p>
            <a:r>
              <a:rPr lang="hu-HU" sz="4400" dirty="0" smtClean="0">
                <a:solidFill>
                  <a:srgbClr val="90C226"/>
                </a:solidFill>
              </a:rPr>
              <a:t>2003 – </a:t>
            </a:r>
            <a:r>
              <a:rPr lang="hu-HU" sz="4400" dirty="0" err="1" smtClean="0">
                <a:solidFill>
                  <a:srgbClr val="90C226"/>
                </a:solidFill>
              </a:rPr>
              <a:t>Skype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271021" y="1864660"/>
            <a:ext cx="10542491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2005 – </a:t>
            </a:r>
            <a:r>
              <a:rPr lang="hu-HU" sz="4400" dirty="0" err="1" smtClean="0">
                <a:solidFill>
                  <a:srgbClr val="90C226"/>
                </a:solidFill>
              </a:rPr>
              <a:t>Google</a:t>
            </a:r>
            <a:r>
              <a:rPr lang="hu-HU" sz="4400" dirty="0" smtClean="0">
                <a:solidFill>
                  <a:srgbClr val="90C226"/>
                </a:solidFill>
              </a:rPr>
              <a:t> </a:t>
            </a:r>
            <a:r>
              <a:rPr lang="hu-HU" sz="4400" dirty="0" err="1" smtClean="0">
                <a:solidFill>
                  <a:srgbClr val="90C226"/>
                </a:solidFill>
              </a:rPr>
              <a:t>Talk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271021" y="3086101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2006 – </a:t>
            </a:r>
            <a:r>
              <a:rPr lang="hu-HU" sz="4400" dirty="0" err="1" smtClean="0">
                <a:solidFill>
                  <a:srgbClr val="90C226"/>
                </a:solidFill>
              </a:rPr>
              <a:t>MySpace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1" name="Cím 1"/>
          <p:cNvSpPr txBox="1">
            <a:spLocks/>
          </p:cNvSpPr>
          <p:nvPr/>
        </p:nvSpPr>
        <p:spPr>
          <a:xfrm>
            <a:off x="271019" y="4361330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2008 – </a:t>
            </a:r>
            <a:r>
              <a:rPr lang="hu-HU" sz="4400" dirty="0" err="1" smtClean="0">
                <a:solidFill>
                  <a:srgbClr val="90C226"/>
                </a:solidFill>
              </a:rPr>
              <a:t>Facebook</a:t>
            </a:r>
            <a:r>
              <a:rPr lang="hu-HU" sz="4400" dirty="0" smtClean="0">
                <a:solidFill>
                  <a:srgbClr val="90C226"/>
                </a:solidFill>
              </a:rPr>
              <a:t> Chat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2" name="Cím 1"/>
          <p:cNvSpPr txBox="1">
            <a:spLocks/>
          </p:cNvSpPr>
          <p:nvPr/>
        </p:nvSpPr>
        <p:spPr>
          <a:xfrm>
            <a:off x="271020" y="5636559"/>
            <a:ext cx="11495153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2009 – </a:t>
            </a:r>
            <a:r>
              <a:rPr lang="hu-HU" sz="4400" dirty="0" err="1" smtClean="0">
                <a:solidFill>
                  <a:srgbClr val="90C226"/>
                </a:solidFill>
              </a:rPr>
              <a:t>WhatsApp</a:t>
            </a:r>
            <a:endParaRPr lang="hu-HU" sz="44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271020" y="643219"/>
            <a:ext cx="10542492" cy="881747"/>
          </a:xfrm>
        </p:spPr>
        <p:txBody>
          <a:bodyPr>
            <a:normAutofit/>
          </a:bodyPr>
          <a:lstStyle/>
          <a:p>
            <a:r>
              <a:rPr lang="hu-HU" sz="4400" dirty="0" smtClean="0">
                <a:solidFill>
                  <a:srgbClr val="90C226"/>
                </a:solidFill>
              </a:rPr>
              <a:t>2010 – </a:t>
            </a:r>
            <a:r>
              <a:rPr lang="hu-HU" sz="4400" dirty="0" err="1" smtClean="0">
                <a:solidFill>
                  <a:srgbClr val="90C226"/>
                </a:solidFill>
              </a:rPr>
              <a:t>Viber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271021" y="4179796"/>
            <a:ext cx="10542491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…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271020" y="1741395"/>
            <a:ext cx="10542492" cy="881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2011 – </a:t>
            </a:r>
            <a:r>
              <a:rPr lang="hu-HU" sz="4400" dirty="0" err="1" smtClean="0">
                <a:solidFill>
                  <a:srgbClr val="90C226"/>
                </a:solidFill>
              </a:rPr>
              <a:t>SnapChat</a:t>
            </a:r>
            <a:endParaRPr lang="hu-HU" sz="4400" dirty="0">
              <a:solidFill>
                <a:srgbClr val="90C226"/>
              </a:solidFill>
            </a:endParaRPr>
          </a:p>
        </p:txBody>
      </p:sp>
      <p:sp>
        <p:nvSpPr>
          <p:cNvPr id="10" name="Cím 1"/>
          <p:cNvSpPr txBox="1">
            <a:spLocks/>
          </p:cNvSpPr>
          <p:nvPr/>
        </p:nvSpPr>
        <p:spPr>
          <a:xfrm>
            <a:off x="271021" y="2962836"/>
            <a:ext cx="10542491" cy="122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smtClean="0">
                <a:solidFill>
                  <a:srgbClr val="90C226"/>
                </a:solidFill>
              </a:rPr>
              <a:t>2013 – </a:t>
            </a:r>
            <a:r>
              <a:rPr lang="hu-HU" sz="4400" dirty="0" err="1" smtClean="0">
                <a:solidFill>
                  <a:srgbClr val="90C226"/>
                </a:solidFill>
              </a:rPr>
              <a:t>Slack</a:t>
            </a:r>
            <a:endParaRPr lang="hu-HU" sz="44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7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0877768" y="5487314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6" y="109536"/>
            <a:ext cx="8106895" cy="66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688</TotalTime>
  <Words>109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Fazetta</vt:lpstr>
      <vt:lpstr>PowerPoint bemutató</vt:lpstr>
      <vt:lpstr>PowerPoint bemutató</vt:lpstr>
      <vt:lpstr>PowerPoint bemutató</vt:lpstr>
      <vt:lpstr>Instant Messaging (IM)</vt:lpstr>
      <vt:lpstr>1961 – MIT: First network real-time chat</vt:lpstr>
      <vt:lpstr>1988 – Internet Relay Chat (IRC)</vt:lpstr>
      <vt:lpstr>2003 – Skype</vt:lpstr>
      <vt:lpstr>2010 – Viber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100</cp:revision>
  <dcterms:created xsi:type="dcterms:W3CDTF">2017-05-05T13:39:55Z</dcterms:created>
  <dcterms:modified xsi:type="dcterms:W3CDTF">2017-06-30T14:51:54Z</dcterms:modified>
</cp:coreProperties>
</file>