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0245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21762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78072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24813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096815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54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76253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84111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73434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99018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41177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3E30-94A1-47DB-824F-5382BC0C3969}" type="datetimeFigureOut">
              <a:rPr lang="hu-HU" smtClean="0"/>
              <a:t>2018.06.29.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F795-3DC0-43E4-A615-3FAD06E5AE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0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c-t-Uwv1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Ã©ptalÃ¡lat a kÃ¶vetkezÅre: âmotivation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32" y="17588"/>
            <a:ext cx="9027784" cy="677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23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leads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better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performace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3 </a:t>
            </a:r>
            <a:r>
              <a:rPr lang="hu-HU" sz="36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factors</a:t>
            </a:r>
            <a:r>
              <a:rPr lang="hu-HU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marL="0" indent="0">
              <a:buNone/>
            </a:pPr>
            <a:endParaRPr lang="hu-HU" sz="36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Autonomy</a:t>
            </a:r>
            <a:endParaRPr lang="hu-HU" sz="3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endParaRPr lang="hu-HU" sz="3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Mastery</a:t>
            </a:r>
            <a:endParaRPr lang="hu-HU" sz="3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endParaRPr lang="hu-HU" sz="32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Purpose</a:t>
            </a:r>
            <a:endParaRPr lang="en-US" sz="32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09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Autonomy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Desire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self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directed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people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go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Traditional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Management:</a:t>
            </a:r>
          </a:p>
          <a:p>
            <a:pPr lvl="1"/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Go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way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that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etc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…</a:t>
            </a:r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ENGAGEMENT 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Self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direction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is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better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them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their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87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Mastery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 the urge to get better at stuff</a:t>
            </a:r>
          </a:p>
          <a:p>
            <a:pPr lvl="1"/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 is why i play the guitar…</a:t>
            </a:r>
          </a:p>
          <a:p>
            <a:pPr lvl="1"/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But why do i do that?</a:t>
            </a:r>
          </a:p>
          <a:p>
            <a:pPr lvl="1"/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Economically it makes no sense it wont get me a raise or through te RERE EXAM</a:t>
            </a:r>
          </a:p>
          <a:p>
            <a:pPr lvl="1"/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It’s Fun, Satisfying etc..</a:t>
            </a:r>
          </a:p>
          <a:p>
            <a:endParaRPr lang="hu-HU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 like to get better at stuff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279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Purpose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reason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wich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something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is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done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lvl="2"/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  <a:hlinkClick r:id="rId2"/>
              </a:rPr>
              <a:t>https://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hlinkClick r:id="rId2"/>
              </a:rPr>
              <a:t>www.youtube.com/watch?v=Cpc-t-Uwv1I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When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think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PROFIT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only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money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drives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BAD THINGS HAPPEN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like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…</a:t>
            </a:r>
          </a:p>
          <a:p>
            <a:pPr lvl="1"/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When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think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ABOVE PROFIT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Eg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.: I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wanna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world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better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place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…: COOL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54965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15133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Thank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Attention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!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3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motivates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us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1831975"/>
          </a:xfrm>
        </p:spPr>
        <p:txBody>
          <a:bodyPr/>
          <a:lstStyle/>
          <a:p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REWARD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something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MORE of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BEHAVIOUR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</a:p>
          <a:p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838200" y="4241228"/>
            <a:ext cx="10515600" cy="183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PUNISH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something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do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LESS of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BEHAVIOUR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382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Whole</a:t>
            </a:r>
            <a:r>
              <a:rPr lang="hu-HU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6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group</a:t>
            </a:r>
            <a:r>
              <a:rPr lang="hu-HU" sz="3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</a:t>
            </a:r>
            <a:r>
              <a:rPr lang="hu-HU" sz="36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students</a:t>
            </a:r>
            <a:endParaRPr lang="hu-HU" sz="36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Challenges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lvl="2"/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Memorizing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strings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digits</a:t>
            </a:r>
            <a:endParaRPr lang="hu-HU" sz="28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/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Solving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puzzles</a:t>
            </a:r>
            <a:endParaRPr lang="hu-HU" sz="2800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/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Physical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task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like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(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throwing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ball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through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hoop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en-US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111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incentivise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their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performance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gave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them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3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levels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reward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did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</a:t>
            </a:r>
          </a:p>
          <a:p>
            <a:pPr lvl="2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Pretty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well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Small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ammount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prize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Medium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well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Medium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ammount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of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prize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Really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well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: $$$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made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rain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them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We’ve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seen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before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is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typical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motivation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sceem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Reward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top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performers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Ignore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low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performers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778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605405"/>
            <a:ext cx="10515600" cy="1325563"/>
          </a:xfrm>
        </p:spPr>
        <p:txBody>
          <a:bodyPr/>
          <a:lstStyle/>
          <a:p>
            <a:pPr algn="ctr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happens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???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075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long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task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involved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32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only</a:t>
            </a:r>
            <a:r>
              <a:rPr lang="hu-HU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MECHANICAL SKILL</a:t>
            </a:r>
          </a:p>
          <a:p>
            <a:pPr lvl="1"/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</a:t>
            </a:r>
            <a:r>
              <a:rPr lang="hu-HU" sz="28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8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worked</a:t>
            </a:r>
            <a:endParaRPr lang="hu-HU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2"/>
            <a:r>
              <a:rPr lang="hu-HU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Higher</a:t>
            </a:r>
            <a:r>
              <a:rPr lang="hu-HU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pay</a:t>
            </a:r>
            <a:r>
              <a:rPr lang="hu-HU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leads</a:t>
            </a:r>
            <a:r>
              <a:rPr lang="hu-HU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hu-HU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sz="2400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better</a:t>
            </a:r>
            <a:r>
              <a:rPr lang="hu-HU" sz="24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performance</a:t>
            </a:r>
            <a:endParaRPr lang="en-US" sz="24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831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Once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task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calles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rudimentary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COGNITIVE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skill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Higher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reward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lead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poorer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performance</a:t>
            </a:r>
          </a:p>
          <a:p>
            <a:pPr lvl="1"/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WTF?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Once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get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abouve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tudimentary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cognitive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skill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other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around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327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study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simple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tasks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THIS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then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get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THAT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works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fine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.</a:t>
            </a:r>
          </a:p>
          <a:p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Complicated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tasks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This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motivator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won’t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work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2521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FACTS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Money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can’t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buy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happiness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endParaRPr lang="hu-HU" dirty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699" y="97798"/>
            <a:ext cx="4173109" cy="318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838200" y="3916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MONEY IS A MOTIVATOR</a:t>
            </a: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If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don’t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pay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people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enaugh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,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won’t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be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motivated</a:t>
            </a:r>
            <a:endParaRPr lang="hu-HU" dirty="0" smtClean="0">
              <a:latin typeface="Adobe Fan Heiti Std B" panose="020B0700000000000000" pitchFamily="34" charset="-128"/>
              <a:ea typeface="Adobe Fan Heiti Std B" panose="020B07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What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you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do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Pay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people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enaugh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so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they’re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not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thinking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about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money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they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are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thinking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about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the</a:t>
            </a:r>
            <a:r>
              <a:rPr lang="hu-H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 </a:t>
            </a:r>
            <a:r>
              <a:rPr lang="hu-H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  <a:sym typeface="Wingdings" panose="05000000000000000000" pitchFamily="2" charset="2"/>
              </a:rPr>
              <a:t>work</a:t>
            </a:r>
            <a:endParaRPr lang="en-US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375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402</Words>
  <Application>Microsoft Office PowerPoint</Application>
  <PresentationFormat>Szélesvásznú</PresentationFormat>
  <Paragraphs>79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Adobe Fan Heiti Std B</vt:lpstr>
      <vt:lpstr>Arial</vt:lpstr>
      <vt:lpstr>Calibri</vt:lpstr>
      <vt:lpstr>Calibri Light</vt:lpstr>
      <vt:lpstr>Wingdings</vt:lpstr>
      <vt:lpstr>Office-téma</vt:lpstr>
      <vt:lpstr>PowerPoint bemutató</vt:lpstr>
      <vt:lpstr>What motivates us?</vt:lpstr>
      <vt:lpstr>MIT study</vt:lpstr>
      <vt:lpstr>MIT study</vt:lpstr>
      <vt:lpstr>What happens???</vt:lpstr>
      <vt:lpstr>MIT study</vt:lpstr>
      <vt:lpstr>MIT study</vt:lpstr>
      <vt:lpstr>MIT study</vt:lpstr>
      <vt:lpstr>FACTS</vt:lpstr>
      <vt:lpstr>So what leads to better performace?</vt:lpstr>
      <vt:lpstr>Autonomy</vt:lpstr>
      <vt:lpstr>Mastery</vt:lpstr>
      <vt:lpstr>Purpose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Jakab</dc:creator>
  <cp:lastModifiedBy>Jakab</cp:lastModifiedBy>
  <cp:revision>13</cp:revision>
  <dcterms:created xsi:type="dcterms:W3CDTF">2018-06-19T19:49:21Z</dcterms:created>
  <dcterms:modified xsi:type="dcterms:W3CDTF">2018-06-29T09:03:44Z</dcterms:modified>
</cp:coreProperties>
</file>