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F3B1-CD38-4213-9309-23BEDD72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3102-BDDB-49A4-A66A-522484D9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CA85-993D-465B-A148-398B70AF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9DD6-2309-4ADA-AEA5-A0FD3D9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FD30-ACB5-48A3-887D-6543713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72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812C-0ACC-423B-A780-6FFC1156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A4D59-2EA8-482A-BBF0-B36960F1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A497-5F5A-4216-848B-EF7EBA86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03AB-825A-4B57-9889-806E7424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344C-E2FE-4A87-8DBF-1BA99251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1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64FDF-6B69-4549-8E8B-7EC13A1AB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2AD8A-D0D1-4D89-8FA7-60EBE3A93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6F71-B92E-4B59-BC52-658FB6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430B-0ECA-4C04-A6EF-CC46EE52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0E5A-7CD2-4184-A164-65E70547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0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21EB-BE42-4F37-B7E4-D89E0492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3A37-5DC3-4084-8E0F-9C96985B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6022-2ECB-467D-95C5-CEA93762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99F9F-808F-4DA2-AB31-7458FC46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2A30-399A-46A8-9379-2309A53F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75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8C9F-99CF-4576-A465-B70063D3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0711E-099C-46DD-8B05-8AB2A167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678E-CD8E-49C9-B8AB-42D272B4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733C-DCB5-47E5-8409-00D85989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57796-557F-4858-B025-1B71BA8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CD0F-1BFD-495A-80EA-03AF1916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FA57-B1BF-49FD-AFDA-443130707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1C7F-270A-4105-9603-28FCD2C2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3DBD8-FA9F-495E-BDFB-93EA8BE6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0C0BC-9454-43D1-82CF-B384EA87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B1712-42B2-421C-822C-AFEE0D89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B9DB-0943-406A-BB3A-EBDDE45F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7BEBC-938B-49D8-9E32-7E085CA3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B6404-C2E1-4293-9F46-3AA2F6D4A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F64E-F366-4A61-B265-34C35821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A52C7-ED51-4D3E-8995-D193F8C0E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5736-AD0B-412E-BDCE-8C0D543B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1356B-4CA1-4087-8857-75FD0C75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976BF-6855-4293-AC96-B90DD588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8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C040-001E-48CF-84F3-39149665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61E7A-4232-4C03-9E80-9E304406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DB209-BECF-40C8-BAD9-62EE46C3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7136C-2D22-45B9-9CBD-A964C80F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F3D60-55C8-4B14-BF8C-41B66E8E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F55AA-3EF5-4CB6-AB45-682A4446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671A5-CFF6-4A0F-8EA6-BDF8C058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0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5BCA-337C-4813-9684-442AA007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056D-EE72-4B6A-9C61-8F365D1F2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183-33F0-4B25-8B10-071D9C342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D42E1-D232-48B6-9632-02A78159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9CDB3-8886-4580-92BB-BFB79D70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9B70-3BCD-41C2-971E-81C0B7FD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E5C4-420E-4E2C-A5DA-6CE59574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58C1C-EB23-47BE-BEA2-A9C97BB80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1080-5293-4B1B-B6AC-4E1052D5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2DAD-19FC-43F1-8B57-FBD61A98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B2513-3A2F-4E07-9E4B-601CBD37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5AB07-9F60-4154-80BC-83275896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7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AB95B-063E-4975-95D0-573850E5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0057C-9B1D-4361-A476-C2F844E58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89DB-3619-417B-B7FA-F3D1B47DF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C661-3C00-41CB-A6AB-74D2CA185510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61C5-B1B8-465F-925C-6BFDA81BE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4649-E93B-4FD8-9B38-70D301F78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AA85-29C6-4008-AEF1-114935C05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B9C6-5CA2-41BC-93DC-E1D97DB54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2945"/>
            <a:ext cx="9144000" cy="1496290"/>
          </a:xfrm>
        </p:spPr>
        <p:txBody>
          <a:bodyPr>
            <a:normAutofit/>
          </a:bodyPr>
          <a:lstStyle/>
          <a:p>
            <a:r>
              <a:rPr lang="hu-HU" sz="7200" dirty="0"/>
              <a:t>Week 7 Demo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7BE65-89CF-45AC-BE75-458DFCF64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9144000" cy="2376055"/>
          </a:xfrm>
        </p:spPr>
        <p:txBody>
          <a:bodyPr>
            <a:normAutofit/>
          </a:bodyPr>
          <a:lstStyle/>
          <a:p>
            <a:r>
              <a:rPr lang="hu-HU" sz="4400" dirty="0"/>
              <a:t>Krausz András</a:t>
            </a:r>
          </a:p>
          <a:p>
            <a:r>
              <a:rPr lang="hu-HU" sz="3200" dirty="0"/>
              <a:t>Github handle:</a:t>
            </a:r>
          </a:p>
          <a:p>
            <a:r>
              <a:rPr lang="hu-HU" sz="3900" dirty="0"/>
              <a:t>judashgriff</a:t>
            </a:r>
            <a:endParaRPr lang="en-GB" sz="3900" dirty="0"/>
          </a:p>
        </p:txBody>
      </p:sp>
    </p:spTree>
    <p:extLst>
      <p:ext uri="{BB962C8B-B14F-4D97-AF65-F5344CB8AC3E}">
        <p14:creationId xmlns:p14="http://schemas.microsoft.com/office/powerpoint/2010/main" val="347988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954F-F54C-4F56-A38B-043391CA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Python vs JavaScript</a:t>
            </a:r>
            <a:endParaRPr lang="en-GB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8D0CA-FC89-46D6-84BD-F13B56BD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27" y="1567569"/>
            <a:ext cx="4488873" cy="4488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15157-8CBB-4F62-9AC2-45C9DBEB2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1690686"/>
            <a:ext cx="5908964" cy="42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7 Demo</vt:lpstr>
      <vt:lpstr>Python vs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Demo</dc:title>
  <dc:creator>Krausz András</dc:creator>
  <cp:lastModifiedBy>Krausz András</cp:lastModifiedBy>
  <cp:revision>1</cp:revision>
  <dcterms:created xsi:type="dcterms:W3CDTF">2017-10-27T12:15:14Z</dcterms:created>
  <dcterms:modified xsi:type="dcterms:W3CDTF">2017-10-27T12:15:31Z</dcterms:modified>
</cp:coreProperties>
</file>