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703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3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0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dirty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81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18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97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0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94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28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5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3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6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198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24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6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423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5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598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hu-HU" dirty="0" err="1">
                <a:latin typeface="Candara"/>
                <a:cs typeface="Calibri Light"/>
              </a:rPr>
              <a:t>My</a:t>
            </a:r>
            <a:r>
              <a:rPr lang="hu-HU" dirty="0">
                <a:latin typeface="Candara"/>
                <a:cs typeface="Calibri Light"/>
              </a:rPr>
              <a:t> </a:t>
            </a:r>
            <a:r>
              <a:rPr lang="hu-HU" dirty="0" err="1">
                <a:latin typeface="Candara"/>
                <a:cs typeface="Calibri Light"/>
              </a:rPr>
              <a:t>demo</a:t>
            </a:r>
            <a:r>
              <a:rPr lang="hu-HU" dirty="0">
                <a:latin typeface="Candara"/>
                <a:cs typeface="Calibri Light"/>
              </a:rPr>
              <a:t> </a:t>
            </a:r>
            <a:endParaRPr lang="hu-HU" dirty="0">
              <a:latin typeface="Candara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hu-HU">
              <a:solidFill>
                <a:schemeClr val="bg2"/>
              </a:solidFill>
            </a:endParaRPr>
          </a:p>
          <a:p>
            <a:r>
              <a:rPr lang="hu-HU">
                <a:solidFill>
                  <a:schemeClr val="bg2"/>
                </a:solidFill>
                <a:latin typeface="Candara"/>
                <a:cs typeface="Calibri"/>
              </a:rPr>
              <a:t>Made by Kapéter Ákos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B7D80-334E-4A2D-B661-D14B3747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88" y="120014"/>
            <a:ext cx="9404723" cy="1400530"/>
          </a:xfrm>
        </p:spPr>
        <p:txBody>
          <a:bodyPr/>
          <a:lstStyle/>
          <a:p>
            <a:r>
              <a:rPr lang="hu-HU" sz="6000" dirty="0" err="1"/>
              <a:t>Topic</a:t>
            </a:r>
            <a:endParaRPr lang="hu-HU" sz="6000"/>
          </a:p>
        </p:txBody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A12A2F81-596F-4439-836E-E9797C8D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7" y="1133476"/>
            <a:ext cx="11683283" cy="56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015F07-4006-4368-955A-71C4D07E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Problem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FBAED1-261D-4264-B062-0064C9308282}"/>
              </a:ext>
            </a:extLst>
          </p:cNvPr>
          <p:cNvSpPr txBox="1"/>
          <p:nvPr/>
        </p:nvSpPr>
        <p:spPr>
          <a:xfrm>
            <a:off x="195329" y="1789089"/>
            <a:ext cx="10051961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 err="1">
                <a:latin typeface="Candara"/>
              </a:rPr>
              <a:t>Using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the</a:t>
            </a:r>
            <a:r>
              <a:rPr lang="hu-HU" sz="2800" dirty="0">
                <a:latin typeface="Candara"/>
              </a:rPr>
              <a:t> "</a:t>
            </a:r>
            <a:r>
              <a:rPr lang="hu-HU" sz="2800" dirty="0" err="1">
                <a:latin typeface="Candara"/>
              </a:rPr>
              <a:t>Insert</a:t>
            </a:r>
            <a:r>
              <a:rPr lang="hu-HU" sz="2800" dirty="0">
                <a:latin typeface="Candara"/>
              </a:rPr>
              <a:t>" </a:t>
            </a:r>
            <a:r>
              <a:rPr lang="hu-HU" sz="2800" dirty="0" err="1">
                <a:latin typeface="Candara"/>
              </a:rPr>
              <a:t>function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without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knowing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the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correct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position</a:t>
            </a:r>
            <a:r>
              <a:rPr lang="hu-HU" sz="2800" dirty="0">
                <a:latin typeface="Candara"/>
              </a:rPr>
              <a:t> of </a:t>
            </a:r>
            <a:r>
              <a:rPr lang="hu-HU" sz="2800" dirty="0" err="1">
                <a:latin typeface="Candara"/>
              </a:rPr>
              <a:t>every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person</a:t>
            </a:r>
          </a:p>
          <a:p>
            <a:endParaRPr lang="hu-HU" sz="2800" dirty="0">
              <a:latin typeface="Candara"/>
            </a:endParaRPr>
          </a:p>
          <a:p>
            <a:endParaRPr lang="hu-HU" sz="2800" dirty="0">
              <a:latin typeface="Candara"/>
            </a:endParaRPr>
          </a:p>
          <a:p>
            <a:r>
              <a:rPr lang="hu-HU" sz="2800" dirty="0">
                <a:latin typeface="Candara"/>
              </a:rPr>
              <a:t>The </a:t>
            </a:r>
            <a:r>
              <a:rPr lang="hu-HU" sz="2800" dirty="0" err="1">
                <a:latin typeface="Candara"/>
              </a:rPr>
              <a:t>simple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solution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would</a:t>
            </a:r>
            <a:r>
              <a:rPr lang="hu-HU" sz="2800" dirty="0">
                <a:latin typeface="Candara"/>
              </a:rPr>
              <a:t> be </a:t>
            </a:r>
            <a:r>
              <a:rPr lang="hu-HU" sz="2800" dirty="0" err="1">
                <a:latin typeface="Candara"/>
              </a:rPr>
              <a:t>inserting</a:t>
            </a:r>
            <a:r>
              <a:rPr lang="hu-HU" sz="2800" dirty="0">
                <a:latin typeface="Candara"/>
              </a:rPr>
              <a:t> a </a:t>
            </a:r>
            <a:r>
              <a:rPr lang="hu-HU" sz="2800" dirty="0" err="1">
                <a:latin typeface="Candara"/>
              </a:rPr>
              <a:t>girl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next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to</a:t>
            </a:r>
            <a:r>
              <a:rPr lang="hu-HU" sz="2800" dirty="0">
                <a:latin typeface="Candara"/>
              </a:rPr>
              <a:t> a boy </a:t>
            </a:r>
            <a:r>
              <a:rPr lang="hu-HU" sz="2800" dirty="0" err="1">
                <a:latin typeface="Candara"/>
              </a:rPr>
              <a:t>but</a:t>
            </a:r>
          </a:p>
          <a:p>
            <a:endParaRPr lang="hu-HU" sz="2800" dirty="0">
              <a:latin typeface="Candara"/>
            </a:endParaRPr>
          </a:p>
          <a:p>
            <a:r>
              <a:rPr lang="hu-HU" sz="2800" dirty="0">
                <a:latin typeface="Candara"/>
              </a:rPr>
              <a:t> </a:t>
            </a:r>
            <a:r>
              <a:rPr lang="hu-HU" sz="2800" dirty="0" err="1">
                <a:latin typeface="Candara"/>
              </a:rPr>
              <a:t>thats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the</a:t>
            </a:r>
            <a:r>
              <a:rPr lang="hu-HU" sz="2800" dirty="0">
                <a:latin typeface="Candara"/>
              </a:rPr>
              <a:t> </a:t>
            </a:r>
            <a:r>
              <a:rPr lang="hu-HU" sz="4800" dirty="0">
                <a:latin typeface="Candara"/>
              </a:rPr>
              <a:t>GAY</a:t>
            </a:r>
            <a:r>
              <a:rPr lang="hu-HU" sz="2800" dirty="0">
                <a:latin typeface="Candara"/>
              </a:rPr>
              <a:t> </a:t>
            </a:r>
            <a:r>
              <a:rPr lang="hu-HU" sz="2800" dirty="0" err="1">
                <a:latin typeface="Candara"/>
              </a:rPr>
              <a:t>solution</a:t>
            </a:r>
            <a:r>
              <a:rPr lang="hu-HU" sz="2800" dirty="0">
                <a:latin typeface="Candara"/>
              </a:rPr>
              <a:t> 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97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44B52EF0-7C1E-47CF-92F3-FFE25E91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1" y="500266"/>
            <a:ext cx="10964213" cy="60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C7668-9A20-4446-BF38-62AB4202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correct</a:t>
            </a:r>
            <a:r>
              <a:rPr lang="hu-HU" dirty="0"/>
              <a:t> </a:t>
            </a:r>
            <a:r>
              <a:rPr lang="hu-HU" dirty="0" err="1"/>
              <a:t>solution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CE74B0-C902-4F49-B3EA-05F7DCBF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5313"/>
            <a:ext cx="11093019" cy="5418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Creating</a:t>
            </a:r>
            <a:r>
              <a:rPr lang="hu-HU" dirty="0"/>
              <a:t> a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(</a:t>
            </a:r>
            <a:r>
              <a:rPr lang="hu-HU" dirty="0" err="1"/>
              <a:t>ie</a:t>
            </a:r>
            <a:r>
              <a:rPr lang="hu-HU" dirty="0"/>
              <a:t>. </a:t>
            </a:r>
            <a:r>
              <a:rPr lang="hu-HU" dirty="0" err="1"/>
              <a:t>match</a:t>
            </a:r>
            <a:r>
              <a:rPr lang="hu-HU" dirty="0"/>
              <a:t>) :  </a:t>
            </a:r>
            <a:endParaRPr lang="hu-HU" dirty="0">
              <a:latin typeface="Century Gothic"/>
            </a:endParaRPr>
          </a:p>
          <a:p>
            <a:endParaRPr lang="hu-HU" dirty="0">
              <a:latin typeface="Century Gothic"/>
            </a:endParaRPr>
          </a:p>
          <a:p>
            <a:r>
              <a:rPr lang="hu-HU" dirty="0" err="1">
                <a:latin typeface="Consolas"/>
              </a:rPr>
              <a:t>std</a:t>
            </a:r>
            <a:r>
              <a:rPr lang="hu-HU" dirty="0">
                <a:latin typeface="Consolas"/>
              </a:rPr>
              <a:t>::</a:t>
            </a:r>
            <a:r>
              <a:rPr lang="hu-HU" dirty="0" err="1">
                <a:latin typeface="Consolas"/>
              </a:rPr>
              <a:t>vector</a:t>
            </a:r>
            <a:r>
              <a:rPr lang="hu-HU" dirty="0">
                <a:latin typeface="Consolas"/>
              </a:rPr>
              <a:t>&lt;</a:t>
            </a:r>
            <a:r>
              <a:rPr lang="hu-HU" dirty="0" err="1">
                <a:latin typeface="Consolas"/>
              </a:rPr>
              <a:t>std</a:t>
            </a:r>
            <a:r>
              <a:rPr lang="hu-HU" dirty="0">
                <a:latin typeface="Consolas"/>
              </a:rPr>
              <a:t>::</a:t>
            </a:r>
            <a:r>
              <a:rPr lang="hu-HU" dirty="0" err="1">
                <a:latin typeface="Consolas"/>
              </a:rPr>
              <a:t>string</a:t>
            </a:r>
            <a:r>
              <a:rPr lang="hu-HU" dirty="0">
                <a:latin typeface="Consolas"/>
              </a:rPr>
              <a:t>&gt; </a:t>
            </a:r>
            <a:r>
              <a:rPr lang="hu-HU" dirty="0" err="1">
                <a:latin typeface="Consolas"/>
              </a:rPr>
              <a:t>match</a:t>
            </a:r>
            <a:r>
              <a:rPr lang="hu-HU" dirty="0">
                <a:latin typeface="Consolas"/>
              </a:rPr>
              <a:t>(</a:t>
            </a:r>
            <a:r>
              <a:rPr lang="hu-HU" dirty="0" err="1">
                <a:latin typeface="Consolas"/>
              </a:rPr>
              <a:t>girls</a:t>
            </a:r>
            <a:r>
              <a:rPr lang="hu-HU" dirty="0">
                <a:latin typeface="Consolas"/>
              </a:rPr>
              <a:t>);</a:t>
            </a:r>
          </a:p>
          <a:p>
            <a:endParaRPr lang="hu-HU" dirty="0">
              <a:latin typeface="Consolas"/>
            </a:endParaRPr>
          </a:p>
          <a:p>
            <a:r>
              <a:rPr lang="hu-HU" dirty="0" err="1">
                <a:latin typeface="Consolas"/>
              </a:rPr>
              <a:t>Using</a:t>
            </a:r>
            <a:r>
              <a:rPr lang="hu-HU" dirty="0">
                <a:latin typeface="Consolas"/>
              </a:rPr>
              <a:t> a "</a:t>
            </a:r>
            <a:r>
              <a:rPr lang="hu-HU" dirty="0" err="1">
                <a:latin typeface="Consolas"/>
              </a:rPr>
              <a:t>for</a:t>
            </a:r>
            <a:r>
              <a:rPr lang="hu-HU" dirty="0">
                <a:latin typeface="Consolas"/>
              </a:rPr>
              <a:t>" </a:t>
            </a:r>
            <a:r>
              <a:rPr lang="hu-HU" dirty="0" err="1">
                <a:latin typeface="Consolas"/>
              </a:rPr>
              <a:t>loop</a:t>
            </a:r>
            <a:r>
              <a:rPr lang="hu-HU" dirty="0">
                <a:latin typeface="Consolas"/>
              </a:rPr>
              <a:t> .</a:t>
            </a:r>
          </a:p>
          <a:p>
            <a:endParaRPr lang="hu-HU" dirty="0">
              <a:latin typeface="Consolas"/>
            </a:endParaRPr>
          </a:p>
          <a:p>
            <a:r>
              <a:rPr lang="hu-HU" dirty="0" err="1">
                <a:latin typeface="Consolas"/>
              </a:rPr>
              <a:t>Using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latin typeface="Consolas"/>
              </a:rPr>
              <a:t>the</a:t>
            </a:r>
            <a:r>
              <a:rPr lang="hu-HU" dirty="0">
                <a:latin typeface="Consolas"/>
              </a:rPr>
              <a:t> "</a:t>
            </a:r>
            <a:r>
              <a:rPr lang="hu-HU" dirty="0" err="1">
                <a:latin typeface="Consolas"/>
              </a:rPr>
              <a:t>insert</a:t>
            </a:r>
            <a:r>
              <a:rPr lang="hu-HU" dirty="0">
                <a:latin typeface="Consolas"/>
              </a:rPr>
              <a:t>" </a:t>
            </a:r>
            <a:r>
              <a:rPr lang="hu-HU" dirty="0" err="1">
                <a:latin typeface="Consolas"/>
              </a:rPr>
              <a:t>function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latin typeface="Consolas"/>
              </a:rPr>
              <a:t>the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latin typeface="Consolas"/>
              </a:rPr>
              <a:t>correct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latin typeface="Consolas"/>
              </a:rPr>
              <a:t>way</a:t>
            </a:r>
            <a:r>
              <a:rPr lang="hu-HU" dirty="0">
                <a:latin typeface="Consolas"/>
              </a:rPr>
              <a:t>:</a:t>
            </a:r>
          </a:p>
          <a:p>
            <a:endParaRPr lang="hu-HU" dirty="0">
              <a:latin typeface="Consolas"/>
            </a:endParaRPr>
          </a:p>
          <a:p>
            <a:r>
              <a:rPr lang="hu-HU" dirty="0" err="1">
                <a:latin typeface="Consolas"/>
              </a:rPr>
              <a:t>match.insert</a:t>
            </a:r>
            <a:r>
              <a:rPr lang="hu-HU" dirty="0">
                <a:latin typeface="Consolas"/>
              </a:rPr>
              <a:t>((</a:t>
            </a:r>
            <a:r>
              <a:rPr lang="hu-HU" dirty="0" err="1">
                <a:latin typeface="Consolas"/>
              </a:rPr>
              <a:t>match.begin</a:t>
            </a:r>
            <a:r>
              <a:rPr lang="hu-HU" dirty="0">
                <a:latin typeface="Consolas"/>
              </a:rPr>
              <a:t>() + j), boys[i]);</a:t>
            </a:r>
            <a:br>
              <a:rPr lang="hu-HU" dirty="0">
                <a:latin typeface="Consolas"/>
              </a:rPr>
            </a:br>
            <a:r>
              <a:rPr lang="hu-HU" dirty="0">
                <a:latin typeface="Consolas"/>
              </a:rPr>
              <a:t>j += 2;</a:t>
            </a:r>
          </a:p>
          <a:p>
            <a:endParaRPr lang="hu-HU" dirty="0">
              <a:latin typeface="Consolas"/>
            </a:endParaRPr>
          </a:p>
          <a:p>
            <a:r>
              <a:rPr lang="hu-HU" dirty="0">
                <a:latin typeface="Consolas"/>
              </a:rPr>
              <a:t>(</a:t>
            </a:r>
            <a:r>
              <a:rPr lang="hu-HU" dirty="0" err="1">
                <a:latin typeface="Consolas"/>
              </a:rPr>
              <a:t>Return</a:t>
            </a:r>
            <a:r>
              <a:rPr lang="hu-HU" dirty="0">
                <a:latin typeface="Consolas"/>
              </a:rPr>
              <a:t> </a:t>
            </a:r>
            <a:r>
              <a:rPr lang="hu-HU" dirty="0" err="1">
                <a:latin typeface="Consolas"/>
              </a:rPr>
              <a:t>the</a:t>
            </a:r>
            <a:r>
              <a:rPr lang="hu-HU" dirty="0">
                <a:latin typeface="Consolas"/>
              </a:rPr>
              <a:t> "</a:t>
            </a:r>
            <a:r>
              <a:rPr lang="hu-HU" dirty="0" err="1">
                <a:latin typeface="Consolas"/>
              </a:rPr>
              <a:t>match</a:t>
            </a:r>
            <a:r>
              <a:rPr lang="hu-HU" dirty="0">
                <a:latin typeface="Consolas"/>
              </a:rPr>
              <a:t>" </a:t>
            </a:r>
            <a:r>
              <a:rPr lang="hu-HU" dirty="0" err="1">
                <a:latin typeface="Consolas"/>
              </a:rPr>
              <a:t>vector</a:t>
            </a:r>
            <a:r>
              <a:rPr lang="hu-HU" dirty="0">
                <a:latin typeface="Consolas"/>
              </a:rPr>
              <a:t>)</a:t>
            </a:r>
          </a:p>
          <a:p>
            <a:endParaRPr lang="hu-HU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79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Ion</vt:lpstr>
      <vt:lpstr>My demo </vt:lpstr>
      <vt:lpstr>Topic</vt:lpstr>
      <vt:lpstr>The Problem</vt:lpstr>
      <vt:lpstr>PowerPoint-bemutató</vt:lpstr>
      <vt:lpstr>The correct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/>
  <cp:lastModifiedBy/>
  <cp:revision>171</cp:revision>
  <dcterms:created xsi:type="dcterms:W3CDTF">2012-08-15T22:11:07Z</dcterms:created>
  <dcterms:modified xsi:type="dcterms:W3CDTF">2018-10-31T14:51:20Z</dcterms:modified>
</cp:coreProperties>
</file>