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E237-F560-45B3-89A3-F53ADDD56EBA}" v="10" dt="2018-11-09T13:34:4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4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1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12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dirty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04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17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93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83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671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8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0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1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7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97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0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6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8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59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52597" y="264994"/>
            <a:ext cx="8825658" cy="3329581"/>
          </a:xfrm>
        </p:spPr>
        <p:txBody>
          <a:bodyPr/>
          <a:lstStyle/>
          <a:p>
            <a:r>
              <a:rPr lang="hu-HU" dirty="0" err="1"/>
              <a:t>Week</a:t>
            </a:r>
            <a:r>
              <a:rPr lang="hu-HU" dirty="0"/>
              <a:t> 3 </a:t>
            </a:r>
            <a:r>
              <a:rPr lang="hu-HU" dirty="0" err="1"/>
              <a:t>demo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hu-HU" sz="3600" dirty="0" err="1"/>
              <a:t>Made</a:t>
            </a:r>
            <a:r>
              <a:rPr lang="hu-HU" sz="3600" dirty="0"/>
              <a:t> </a:t>
            </a:r>
            <a:r>
              <a:rPr lang="hu-HU" sz="3600" dirty="0" err="1"/>
              <a:t>by</a:t>
            </a:r>
            <a:r>
              <a:rPr lang="hu-HU" sz="3600" dirty="0"/>
              <a:t> </a:t>
            </a:r>
            <a:br>
              <a:rPr lang="hu-HU" sz="3600" dirty="0"/>
            </a:br>
            <a:r>
              <a:rPr lang="hu-HU" sz="3600" dirty="0" err="1"/>
              <a:t>Kapéter</a:t>
            </a:r>
            <a:r>
              <a:rPr lang="hu-HU" sz="3600" dirty="0"/>
              <a:t> Ákos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01DBA-21D3-49AF-9256-4E415E13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7200" dirty="0" err="1"/>
              <a:t>About</a:t>
            </a:r>
            <a:r>
              <a:rPr lang="hu-HU" sz="7200" dirty="0"/>
              <a:t> </a:t>
            </a:r>
            <a:r>
              <a:rPr lang="hu-HU" sz="7200" dirty="0" err="1"/>
              <a:t>this</a:t>
            </a:r>
            <a:r>
              <a:rPr lang="hu-HU" sz="7200" dirty="0"/>
              <a:t> </a:t>
            </a:r>
            <a:r>
              <a:rPr lang="hu-HU" sz="7200" dirty="0" err="1"/>
              <a:t>week</a:t>
            </a:r>
            <a:endParaRPr lang="hu-HU" sz="7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E7646A-E75E-4D40-80CC-EFEEC18F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 err="1"/>
              <a:t>Pointers</a:t>
            </a:r>
            <a:endParaRPr lang="hu-HU" sz="4000"/>
          </a:p>
          <a:p>
            <a:r>
              <a:rPr lang="hu-HU" sz="4000" dirty="0" err="1"/>
              <a:t>Drawing</a:t>
            </a:r>
            <a:endParaRPr lang="hu-HU" sz="4000"/>
          </a:p>
        </p:txBody>
      </p:sp>
    </p:spTree>
    <p:extLst>
      <p:ext uri="{BB962C8B-B14F-4D97-AF65-F5344CB8AC3E}">
        <p14:creationId xmlns:p14="http://schemas.microsoft.com/office/powerpoint/2010/main" val="6962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6E046-E0CB-4C67-8EE1-FFAD94C1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 </a:t>
            </a:r>
            <a:r>
              <a:rPr lang="hu-HU" dirty="0" err="1"/>
              <a:t>enjoyed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most</a:t>
            </a:r>
            <a:endParaRPr lang="hu-HU" dirty="0" err="1"/>
          </a:p>
        </p:txBody>
      </p:sp>
      <p:pic>
        <p:nvPicPr>
          <p:cNvPr id="16" name="Kép 17" descr="A képen számítógép, monitor, beltéri, ülő látható&#10;&#10;A leírás teljesen megbízható">
            <a:extLst>
              <a:ext uri="{FF2B5EF4-FFF2-40B4-BE49-F238E27FC236}">
                <a16:creationId xmlns:a16="http://schemas.microsoft.com/office/drawing/2014/main" id="{1B8E0614-72ED-4976-97EF-98FDF593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66" y="1313665"/>
            <a:ext cx="8766543" cy="49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Kép 6" descr="A képen elektronika, számítógép látható&#10;&#10;A leírás teljesen megbízható">
            <a:extLst>
              <a:ext uri="{FF2B5EF4-FFF2-40B4-BE49-F238E27FC236}">
                <a16:creationId xmlns:a16="http://schemas.microsoft.com/office/drawing/2014/main" id="{4F93775F-9B8D-4AF8-95A2-31BCBA68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179" y="643467"/>
            <a:ext cx="9901641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9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Szélesvásznú</PresentationFormat>
  <Paragraphs>0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Ion</vt:lpstr>
      <vt:lpstr>Week 3 demo</vt:lpstr>
      <vt:lpstr>About this week</vt:lpstr>
      <vt:lpstr>What i enjoyed the most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65</cp:revision>
  <dcterms:created xsi:type="dcterms:W3CDTF">2012-08-15T22:11:07Z</dcterms:created>
  <dcterms:modified xsi:type="dcterms:W3CDTF">2018-11-09T13:46:23Z</dcterms:modified>
</cp:coreProperties>
</file>