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33" d="100"/>
          <a:sy n="33" d="100"/>
        </p:scale>
        <p:origin x="273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7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1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3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5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39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2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3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020B-82CD-4DAD-9D2B-221925F4D261}" type="datetimeFigureOut">
              <a:rPr lang="hu-HU" smtClean="0"/>
              <a:t>2017. 06. 30.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8D7-1373-4BBE-9749-C9716869F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3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063487"/>
            <a:ext cx="12192000" cy="884582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Week</a:t>
            </a:r>
            <a:r>
              <a:rPr lang="hu-HU" dirty="0" smtClean="0"/>
              <a:t> 9. </a:t>
            </a:r>
            <a:r>
              <a:rPr lang="hu-HU" dirty="0" err="1" smtClean="0"/>
              <a:t>Totoro</a:t>
            </a:r>
            <a:r>
              <a:rPr lang="hu-HU" dirty="0" smtClean="0"/>
              <a:t>-Chat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2637943"/>
            <a:ext cx="12192000" cy="930205"/>
          </a:xfrm>
        </p:spPr>
        <p:txBody>
          <a:bodyPr/>
          <a:lstStyle/>
          <a:p>
            <a:r>
              <a:rPr lang="hu-HU" dirty="0" smtClean="0"/>
              <a:t>Márton Lőrinczi</a:t>
            </a:r>
          </a:p>
          <a:p>
            <a:r>
              <a:rPr lang="hu-HU" dirty="0" smtClean="0"/>
              <a:t>30.06.2017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15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973393" y="2444898"/>
            <a:ext cx="7275443" cy="1550760"/>
          </a:xfrm>
        </p:spPr>
        <p:txBody>
          <a:bodyPr>
            <a:normAutofit/>
          </a:bodyPr>
          <a:lstStyle/>
          <a:p>
            <a:r>
              <a:rPr lang="hu-HU" sz="4000" dirty="0" err="1" smtClean="0"/>
              <a:t>How</a:t>
            </a:r>
            <a:r>
              <a:rPr lang="hu-HU" sz="4000" dirty="0" smtClean="0"/>
              <a:t> </a:t>
            </a:r>
            <a:r>
              <a:rPr lang="hu-HU" sz="4000" dirty="0" err="1" smtClean="0"/>
              <a:t>did</a:t>
            </a:r>
            <a:r>
              <a:rPr lang="hu-HU" sz="4000" dirty="0" smtClean="0"/>
              <a:t> I </a:t>
            </a:r>
            <a:r>
              <a:rPr lang="hu-HU" sz="4000" dirty="0" err="1" smtClean="0"/>
              <a:t>see</a:t>
            </a:r>
            <a:r>
              <a:rPr lang="hu-HU" sz="4000" dirty="0" smtClean="0"/>
              <a:t> it </a:t>
            </a:r>
            <a:r>
              <a:rPr lang="hu-HU" sz="4000" dirty="0" err="1" smtClean="0"/>
              <a:t>at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begining</a:t>
            </a:r>
            <a:endParaRPr lang="hu-HU" sz="4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31" y="-667184"/>
            <a:ext cx="4916557" cy="8194265"/>
          </a:xfrm>
        </p:spPr>
      </p:pic>
    </p:spTree>
    <p:extLst>
      <p:ext uri="{BB962C8B-B14F-4D97-AF65-F5344CB8AC3E}">
        <p14:creationId xmlns:p14="http://schemas.microsoft.com/office/powerpoint/2010/main" val="8792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105697" y="3009804"/>
            <a:ext cx="4053114" cy="912132"/>
          </a:xfrm>
        </p:spPr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I </a:t>
            </a:r>
            <a:r>
              <a:rPr lang="hu-HU" dirty="0" err="1" smtClean="0"/>
              <a:t>see</a:t>
            </a:r>
            <a:r>
              <a:rPr lang="hu-HU" dirty="0" smtClean="0"/>
              <a:t> it </a:t>
            </a:r>
            <a:r>
              <a:rPr lang="hu-HU" dirty="0" err="1" smtClean="0"/>
              <a:t>later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5" y="-471948"/>
            <a:ext cx="4689986" cy="78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966246"/>
            <a:ext cx="10515600" cy="795324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Under</a:t>
            </a:r>
            <a:r>
              <a:rPr lang="hu-HU" sz="3600" dirty="0" smtClean="0"/>
              <a:t> </a:t>
            </a:r>
            <a:r>
              <a:rPr lang="hu-HU" sz="3600" dirty="0" err="1" smtClean="0"/>
              <a:t>construction</a:t>
            </a:r>
            <a:r>
              <a:rPr lang="hu-HU" sz="3600" dirty="0" smtClean="0"/>
              <a:t>: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066007"/>
            <a:ext cx="10515600" cy="2149141"/>
          </a:xfrm>
        </p:spPr>
        <p:txBody>
          <a:bodyPr>
            <a:normAutofit/>
          </a:bodyPr>
          <a:lstStyle/>
          <a:p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( </a:t>
            </a:r>
            <a:r>
              <a:rPr lang="hu-HU" dirty="0" err="1" smtClean="0"/>
              <a:t>save</a:t>
            </a:r>
            <a:r>
              <a:rPr lang="hu-HU" dirty="0" smtClean="0"/>
              <a:t>, </a:t>
            </a:r>
            <a:r>
              <a:rPr lang="hu-HU" dirty="0" err="1" smtClean="0"/>
              <a:t>find</a:t>
            </a:r>
            <a:r>
              <a:rPr lang="hu-HU" dirty="0" smtClean="0"/>
              <a:t>, </a:t>
            </a:r>
            <a:r>
              <a:rPr lang="hu-HU" dirty="0" err="1" smtClean="0"/>
              <a:t>etc</a:t>
            </a:r>
            <a:r>
              <a:rPr lang="hu-HU" dirty="0" smtClean="0"/>
              <a:t>…)</a:t>
            </a:r>
          </a:p>
          <a:p>
            <a:r>
              <a:rPr lang="hu-HU" dirty="0" err="1" smtClean="0"/>
              <a:t>Sender</a:t>
            </a:r>
            <a:r>
              <a:rPr lang="hu-HU" dirty="0" smtClean="0"/>
              <a:t> (</a:t>
            </a:r>
            <a:r>
              <a:rPr lang="hu-HU" dirty="0" err="1" smtClean="0"/>
              <a:t>broadcast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,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Broadcast</a:t>
            </a:r>
            <a:r>
              <a:rPr lang="hu-HU" dirty="0" smtClean="0"/>
              <a:t> </a:t>
            </a:r>
            <a:r>
              <a:rPr lang="hu-HU" dirty="0" err="1" smtClean="0"/>
              <a:t>listener</a:t>
            </a:r>
            <a:endParaRPr lang="hu-HU" dirty="0" smtClean="0"/>
          </a:p>
          <a:p>
            <a:r>
              <a:rPr lang="hu-HU" dirty="0" smtClean="0"/>
              <a:t>File I/O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90600" y="161129"/>
            <a:ext cx="10515600" cy="83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 err="1" smtClean="0"/>
              <a:t>What</a:t>
            </a:r>
            <a:r>
              <a:rPr lang="hu-HU" sz="3600" dirty="0" smtClean="0"/>
              <a:t> </a:t>
            </a:r>
            <a:r>
              <a:rPr lang="hu-HU" sz="3600" dirty="0" err="1" smtClean="0"/>
              <a:t>did</a:t>
            </a:r>
            <a:r>
              <a:rPr lang="hu-HU" sz="3600" dirty="0" smtClean="0"/>
              <a:t> I </a:t>
            </a:r>
            <a:r>
              <a:rPr lang="hu-HU" sz="3600" dirty="0" err="1" smtClean="0"/>
              <a:t>finish</a:t>
            </a:r>
            <a:r>
              <a:rPr lang="hu-HU" sz="3600" dirty="0" smtClean="0"/>
              <a:t> </a:t>
            </a:r>
            <a:r>
              <a:rPr lang="hu-HU" sz="3600" dirty="0" err="1" smtClean="0"/>
              <a:t>from</a:t>
            </a:r>
            <a:r>
              <a:rPr lang="hu-HU" sz="3600" dirty="0" smtClean="0"/>
              <a:t> </a:t>
            </a:r>
            <a:r>
              <a:rPr lang="hu-HU" sz="3600" dirty="0" err="1" smtClean="0"/>
              <a:t>this</a:t>
            </a:r>
            <a:r>
              <a:rPr lang="hu-HU" sz="3600" dirty="0" smtClean="0"/>
              <a:t> project?</a:t>
            </a:r>
            <a:endParaRPr lang="hu-HU" sz="36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990600" y="3640907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Sender</a:t>
            </a:r>
            <a:r>
              <a:rPr lang="hu-HU" dirty="0" smtClean="0"/>
              <a:t> (</a:t>
            </a:r>
            <a:r>
              <a:rPr lang="hu-HU" dirty="0" err="1" smtClean="0"/>
              <a:t>discovery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Doscovery</a:t>
            </a:r>
            <a:r>
              <a:rPr lang="hu-HU" dirty="0" smtClean="0"/>
              <a:t> </a:t>
            </a:r>
            <a:r>
              <a:rPr lang="hu-HU" dirty="0" err="1" smtClean="0"/>
              <a:t>listener</a:t>
            </a:r>
            <a:endParaRPr lang="hu-H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838200" y="4477443"/>
            <a:ext cx="10515600" cy="98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 err="1" smtClean="0"/>
              <a:t>Didn’t</a:t>
            </a:r>
            <a:r>
              <a:rPr lang="hu-HU" sz="3600" dirty="0" smtClean="0"/>
              <a:t> start </a:t>
            </a:r>
            <a:r>
              <a:rPr lang="hu-HU" sz="3600" dirty="0" err="1" smtClean="0"/>
              <a:t>yet</a:t>
            </a:r>
            <a:r>
              <a:rPr lang="hu-HU" sz="3600" dirty="0" smtClean="0"/>
              <a:t>:</a:t>
            </a:r>
            <a:endParaRPr lang="hu-HU" sz="3600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914400" y="5461694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listener</a:t>
            </a:r>
            <a:endParaRPr lang="hu-HU" dirty="0" smtClean="0"/>
          </a:p>
          <a:p>
            <a:r>
              <a:rPr lang="hu-HU" dirty="0" smtClean="0"/>
              <a:t>Display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9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hu-HU" sz="4000" dirty="0" err="1" smtClean="0"/>
              <a:t>What</a:t>
            </a:r>
            <a:r>
              <a:rPr lang="hu-HU" sz="4000" dirty="0" smtClean="0"/>
              <a:t> </a:t>
            </a:r>
            <a:r>
              <a:rPr lang="hu-HU" sz="4000" dirty="0" err="1" smtClean="0"/>
              <a:t>was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biggest</a:t>
            </a:r>
            <a:r>
              <a:rPr lang="hu-HU" sz="4000" dirty="0" smtClean="0"/>
              <a:t> „</a:t>
            </a:r>
            <a:r>
              <a:rPr lang="hu-HU" sz="4000" dirty="0" err="1" smtClean="0"/>
              <a:t>oohhh</a:t>
            </a:r>
            <a:r>
              <a:rPr lang="hu-HU" sz="4000" dirty="0" smtClean="0"/>
              <a:t> </a:t>
            </a:r>
            <a:r>
              <a:rPr lang="hu-HU" sz="4000" dirty="0" err="1" smtClean="0"/>
              <a:t>shhi</a:t>
            </a:r>
            <a:r>
              <a:rPr lang="hu-HU" sz="4000" dirty="0" smtClean="0"/>
              <a:t>” </a:t>
            </a:r>
            <a:r>
              <a:rPr lang="hu-HU" sz="4000" dirty="0" err="1" smtClean="0"/>
              <a:t>thing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me: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Users</a:t>
            </a:r>
            <a:r>
              <a:rPr lang="hu-HU" sz="3200" dirty="0" smtClean="0"/>
              <a:t> </a:t>
            </a:r>
            <a:r>
              <a:rPr lang="hu-HU" sz="3200" dirty="0" err="1" smtClean="0"/>
              <a:t>array</a:t>
            </a:r>
            <a:r>
              <a:rPr lang="hu-HU" sz="3200" dirty="0" smtClean="0"/>
              <a:t> </a:t>
            </a:r>
            <a:r>
              <a:rPr lang="hu-HU" sz="3200" dirty="0" err="1" smtClean="0"/>
              <a:t>should</a:t>
            </a:r>
            <a:r>
              <a:rPr lang="hu-HU" sz="3200" dirty="0" smtClean="0"/>
              <a:t> be </a:t>
            </a:r>
            <a:r>
              <a:rPr lang="hu-HU" sz="3200" dirty="0" err="1" smtClean="0"/>
              <a:t>global</a:t>
            </a:r>
            <a:r>
              <a:rPr lang="hu-HU" sz="3200" dirty="0" smtClean="0"/>
              <a:t>  </a:t>
            </a:r>
            <a:r>
              <a:rPr lang="hu-HU" sz="3200" dirty="0" err="1" smtClean="0"/>
              <a:t>variable</a:t>
            </a:r>
            <a:r>
              <a:rPr lang="hu-H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Week 9. Totoro-Chat</vt:lpstr>
      <vt:lpstr>How did I see it at the begining</vt:lpstr>
      <vt:lpstr>How I see it later</vt:lpstr>
      <vt:lpstr>Under construction:</vt:lpstr>
      <vt:lpstr>What was the biggest „oohhh shhi” thing for 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9. Totoro-Chat</dc:title>
  <dc:creator>Marci</dc:creator>
  <cp:lastModifiedBy>Marci</cp:lastModifiedBy>
  <cp:revision>9</cp:revision>
  <dcterms:created xsi:type="dcterms:W3CDTF">2017-06-30T12:49:54Z</dcterms:created>
  <dcterms:modified xsi:type="dcterms:W3CDTF">2017-06-30T14:31:12Z</dcterms:modified>
</cp:coreProperties>
</file>