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4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0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8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1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2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89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8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35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10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8181-A096-4039-9D0C-4181EEBD8868}" type="datetimeFigureOut">
              <a:rPr lang="hu-HU" smtClean="0"/>
              <a:t>2017. 05. 05.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E0D7-5A71-4567-BA18-C2320152C1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8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Félkész kisjáték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600" dirty="0" smtClean="0"/>
              <a:t>S a hét tapasztalatai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Lőrinczi Márton</a:t>
            </a:r>
            <a:br>
              <a:rPr lang="hu-HU" dirty="0" smtClean="0"/>
            </a:br>
            <a:r>
              <a:rPr lang="hu-HU" dirty="0" smtClean="0"/>
              <a:t>2017.05.05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48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053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Onstart</a:t>
            </a:r>
            <a:r>
              <a:rPr lang="hu-HU" dirty="0" smtClean="0"/>
              <a:t> és </a:t>
            </a:r>
            <a:r>
              <a:rPr lang="hu-HU" dirty="0" err="1" smtClean="0"/>
              <a:t>egyébb</a:t>
            </a:r>
            <a:r>
              <a:rPr lang="hu-HU" dirty="0" smtClean="0"/>
              <a:t> Események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" y="1230488"/>
            <a:ext cx="11344349" cy="5627512"/>
          </a:xfrm>
        </p:spPr>
      </p:pic>
      <p:sp>
        <p:nvSpPr>
          <p:cNvPr id="5" name="Téglalap 4"/>
          <p:cNvSpPr/>
          <p:nvPr/>
        </p:nvSpPr>
        <p:spPr>
          <a:xfrm>
            <a:off x="2543022" y="4044244"/>
            <a:ext cx="74660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smtClean="0"/>
              <a:t>Környezeti probléma</a:t>
            </a:r>
            <a:r>
              <a:rPr lang="hu-HU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Ideiglenes változó hiánya </a:t>
            </a:r>
            <a:r>
              <a:rPr lang="hu-HU" sz="2400" dirty="0" smtClean="0">
                <a:sym typeface="Wingdings" panose="05000000000000000000" pitchFamily="2" charset="2"/>
              </a:rPr>
              <a:t> fix számú lövedék, szörny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>
                <a:sym typeface="Wingdings" panose="05000000000000000000" pitchFamily="2" charset="2"/>
              </a:rPr>
              <a:t>Nincsenek osztályok, tömbök ilyesmik</a:t>
            </a:r>
          </a:p>
          <a:p>
            <a:endParaRPr lang="hu-HU" sz="2400" dirty="0" smtClean="0">
              <a:sym typeface="Wingdings" panose="05000000000000000000" pitchFamily="2" charset="2"/>
            </a:endParaRPr>
          </a:p>
          <a:p>
            <a:r>
              <a:rPr lang="hu-HU" sz="2400" dirty="0" smtClean="0">
                <a:sym typeface="Wingdings" panose="05000000000000000000" pitchFamily="2" charset="2"/>
              </a:rPr>
              <a:t>Felépítési probléma: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ym typeface="Wingdings" panose="05000000000000000000" pitchFamily="2" charset="2"/>
              </a:rPr>
              <a:t>Nem a </a:t>
            </a:r>
            <a:r>
              <a:rPr lang="hu-HU" sz="2400" dirty="0" err="1" smtClean="0">
                <a:sym typeface="Wingdings" panose="05000000000000000000" pitchFamily="2" charset="2"/>
              </a:rPr>
              <a:t>button</a:t>
            </a:r>
            <a:r>
              <a:rPr lang="hu-HU" sz="2400" dirty="0" smtClean="0">
                <a:sym typeface="Wingdings" panose="05000000000000000000" pitchFamily="2" charset="2"/>
              </a:rPr>
              <a:t> eseményben kéne megjeleníteni</a:t>
            </a:r>
            <a:endParaRPr lang="hu-HU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78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65731" y="0"/>
            <a:ext cx="4353910" cy="1915619"/>
          </a:xfrm>
        </p:spPr>
        <p:txBody>
          <a:bodyPr/>
          <a:lstStyle/>
          <a:p>
            <a:r>
              <a:rPr lang="hu-HU" err="1" smtClean="0"/>
              <a:t>Shooting</a:t>
            </a:r>
            <a:r>
              <a:rPr lang="hu-HU" dirty="0" smtClean="0"/>
              <a:t> esemény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13253" cy="6858000"/>
          </a:xfrm>
        </p:spPr>
      </p:pic>
    </p:spTree>
    <p:extLst>
      <p:ext uri="{BB962C8B-B14F-4D97-AF65-F5344CB8AC3E}">
        <p14:creationId xmlns:p14="http://schemas.microsoft.com/office/powerpoint/2010/main" val="13152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46531" y="262759"/>
            <a:ext cx="2472559" cy="1062804"/>
          </a:xfrm>
        </p:spPr>
        <p:txBody>
          <a:bodyPr/>
          <a:lstStyle/>
          <a:p>
            <a:r>
              <a:rPr lang="hu-HU" dirty="0" smtClean="0"/>
              <a:t>Kirajzolás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14" y="-21020"/>
            <a:ext cx="2984938" cy="7005468"/>
          </a:xfrm>
        </p:spPr>
      </p:pic>
    </p:spTree>
    <p:extLst>
      <p:ext uri="{BB962C8B-B14F-4D97-AF65-F5344CB8AC3E}">
        <p14:creationId xmlns:p14="http://schemas.microsoft.com/office/powerpoint/2010/main" val="15250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472" y="346841"/>
            <a:ext cx="2977055" cy="860371"/>
          </a:xfrm>
        </p:spPr>
        <p:txBody>
          <a:bodyPr/>
          <a:lstStyle/>
          <a:p>
            <a:r>
              <a:rPr lang="hu-HU" dirty="0" smtClean="0"/>
              <a:t>Örömvideo:</a:t>
            </a:r>
            <a:endParaRPr lang="hu-HU" dirty="0"/>
          </a:p>
        </p:txBody>
      </p:sp>
      <p:pic>
        <p:nvPicPr>
          <p:cNvPr id="4" name="video-14939912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217" y="1416324"/>
            <a:ext cx="9083566" cy="52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 mit tanultam a héten: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micro</a:t>
            </a:r>
            <a:r>
              <a:rPr lang="hu-HU" dirty="0" smtClean="0"/>
              <a:t>::bit mókás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micro</a:t>
            </a:r>
            <a:r>
              <a:rPr lang="hu-HU" dirty="0" smtClean="0"/>
              <a:t>::bit mégsem annyira mókás</a:t>
            </a:r>
          </a:p>
          <a:p>
            <a:r>
              <a:rPr lang="hu-HU" dirty="0" smtClean="0"/>
              <a:t>Sokat kell még tanulnom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7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Szélesvásznú</PresentationFormat>
  <Paragraphs>17</Paragraphs>
  <Slides>6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Office-téma</vt:lpstr>
      <vt:lpstr>Félkész kisjáték</vt:lpstr>
      <vt:lpstr>Onstart és egyébb Események</vt:lpstr>
      <vt:lpstr>Shooting esemény</vt:lpstr>
      <vt:lpstr>Kirajzolás</vt:lpstr>
      <vt:lpstr>Örömvideo:</vt:lpstr>
      <vt:lpstr>S mit tanultam a héten: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Félkész kisjáték</dc:title>
  <dc:creator>Marci</dc:creator>
  <cp:lastModifiedBy>Marci</cp:lastModifiedBy>
  <cp:revision>5</cp:revision>
  <dcterms:created xsi:type="dcterms:W3CDTF">2017-05-05T13:35:15Z</dcterms:created>
  <dcterms:modified xsi:type="dcterms:W3CDTF">2017-05-05T14:02:20Z</dcterms:modified>
</cp:coreProperties>
</file>